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89" r:id="rId2"/>
    <p:sldId id="257" r:id="rId3"/>
    <p:sldId id="259" r:id="rId4"/>
    <p:sldId id="260" r:id="rId5"/>
    <p:sldId id="261" r:id="rId6"/>
    <p:sldId id="276" r:id="rId7"/>
    <p:sldId id="280" r:id="rId8"/>
    <p:sldId id="281" r:id="rId9"/>
    <p:sldId id="278" r:id="rId10"/>
    <p:sldId id="262" r:id="rId11"/>
    <p:sldId id="283" r:id="rId12"/>
    <p:sldId id="284" r:id="rId13"/>
    <p:sldId id="285" r:id="rId14"/>
    <p:sldId id="271" r:id="rId15"/>
    <p:sldId id="274" r:id="rId16"/>
    <p:sldId id="275" r:id="rId17"/>
    <p:sldId id="266" r:id="rId18"/>
    <p:sldId id="263" r:id="rId19"/>
    <p:sldId id="272" r:id="rId20"/>
    <p:sldId id="286" r:id="rId21"/>
    <p:sldId id="287" r:id="rId22"/>
    <p:sldId id="273" r:id="rId23"/>
    <p:sldId id="269" r:id="rId24"/>
    <p:sldId id="267"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iller" initials="t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2" d="100"/>
          <a:sy n="102" d="100"/>
        </p:scale>
        <p:origin x="49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329DA20-832E-48F3-87A7-D86086E5B561}" type="datetimeFigureOut">
              <a:rPr lang="en-CA" smtClean="0"/>
              <a:t>2020-01-31</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3FF102B-88FE-4857-BD74-A2CFB5FB8055}" type="slidenum">
              <a:rPr lang="en-CA" smtClean="0"/>
              <a:t>‹#›</a:t>
            </a:fld>
            <a:endParaRPr lang="en-CA"/>
          </a:p>
        </p:txBody>
      </p:sp>
    </p:spTree>
    <p:extLst>
      <p:ext uri="{BB962C8B-B14F-4D97-AF65-F5344CB8AC3E}">
        <p14:creationId xmlns:p14="http://schemas.microsoft.com/office/powerpoint/2010/main" val="12132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CE88A0A-856A-4365-BCDD-67FCFED03422}" type="datetimeFigureOut">
              <a:rPr lang="en-CA" smtClean="0"/>
              <a:t>2020-01-31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AF41878-4E40-41B2-9D43-CA4768C7F07E}" type="slidenum">
              <a:rPr lang="en-CA" smtClean="0"/>
              <a:t>‹#›</a:t>
            </a:fld>
            <a:endParaRPr lang="en-CA"/>
          </a:p>
        </p:txBody>
      </p:sp>
    </p:spTree>
    <p:extLst>
      <p:ext uri="{BB962C8B-B14F-4D97-AF65-F5344CB8AC3E}">
        <p14:creationId xmlns:p14="http://schemas.microsoft.com/office/powerpoint/2010/main" val="3030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1</a:t>
            </a:fld>
            <a:endParaRPr lang="en-CA"/>
          </a:p>
        </p:txBody>
      </p:sp>
    </p:spTree>
    <p:extLst>
      <p:ext uri="{BB962C8B-B14F-4D97-AF65-F5344CB8AC3E}">
        <p14:creationId xmlns:p14="http://schemas.microsoft.com/office/powerpoint/2010/main" val="386117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23</a:t>
            </a:fld>
            <a:endParaRPr lang="en-CA"/>
          </a:p>
        </p:txBody>
      </p:sp>
    </p:spTree>
    <p:extLst>
      <p:ext uri="{BB962C8B-B14F-4D97-AF65-F5344CB8AC3E}">
        <p14:creationId xmlns:p14="http://schemas.microsoft.com/office/powerpoint/2010/main" val="133730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AF41878-4E40-41B2-9D43-CA4768C7F07E}" type="slidenum">
              <a:rPr lang="en-CA" smtClean="0"/>
              <a:t>24</a:t>
            </a:fld>
            <a:endParaRPr lang="en-CA"/>
          </a:p>
        </p:txBody>
      </p:sp>
    </p:spTree>
    <p:extLst>
      <p:ext uri="{BB962C8B-B14F-4D97-AF65-F5344CB8AC3E}">
        <p14:creationId xmlns:p14="http://schemas.microsoft.com/office/powerpoint/2010/main" val="232900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3DCBDA0-C9A9-401D-B8AF-E774D38FCB0E}"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60464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11D2B5-05CB-4998-A224-55137A2F10EF}"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7794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46C82C5-12FE-4A3D-8818-AC130FB360FB}"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68787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DCD7830-A195-4B9E-B508-915AD0CC3BCD}"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5009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88D0C-59C5-4B3C-AD5C-FB465E0CA049}" type="datetime1">
              <a:rPr lang="en-CA" smtClean="0"/>
              <a:t>2020-01-31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39776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DA4896-E650-425D-AEB0-2EAA0B9BF515}"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46271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6600C79-2874-49C0-B417-8BDEFC075E9D}" type="datetime1">
              <a:rPr lang="en-CA" smtClean="0"/>
              <a:t>2020-01-31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255069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B54A3A8-08B9-4B8E-B47C-F040F24F0193}" type="datetime1">
              <a:rPr lang="en-CA" smtClean="0"/>
              <a:t>2020-01-31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84364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59F9C-417A-49D1-A5AB-C1C641443F99}" type="datetime1">
              <a:rPr lang="en-CA" smtClean="0"/>
              <a:t>2020-01-31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94684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14878-61E1-430F-84B4-E6649301CCC9}"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1283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16DBF-5B3E-4C59-8B79-EB489BDEE9F8}" type="datetime1">
              <a:rPr lang="en-CA" smtClean="0"/>
              <a:t>2020-01-31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DDCAF7-F0A1-4827-AF4D-434204B678E4}" type="slidenum">
              <a:rPr lang="en-CA" smtClean="0"/>
              <a:t>‹#›</a:t>
            </a:fld>
            <a:endParaRPr lang="en-CA"/>
          </a:p>
        </p:txBody>
      </p:sp>
    </p:spTree>
    <p:extLst>
      <p:ext uri="{BB962C8B-B14F-4D97-AF65-F5344CB8AC3E}">
        <p14:creationId xmlns:p14="http://schemas.microsoft.com/office/powerpoint/2010/main" val="379916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AB24-F7E5-418D-A446-186945943035}" type="datetime1">
              <a:rPr lang="en-CA" smtClean="0"/>
              <a:t>2020-01-31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DCAF7-F0A1-4827-AF4D-434204B678E4}" type="slidenum">
              <a:rPr lang="en-CA" smtClean="0"/>
              <a:t>‹#›</a:t>
            </a:fld>
            <a:endParaRPr lang="en-CA"/>
          </a:p>
        </p:txBody>
      </p:sp>
    </p:spTree>
    <p:extLst>
      <p:ext uri="{BB962C8B-B14F-4D97-AF65-F5344CB8AC3E}">
        <p14:creationId xmlns:p14="http://schemas.microsoft.com/office/powerpoint/2010/main" val="271874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43385"/>
          </a:xfrm>
        </p:spPr>
        <p:txBody>
          <a:bodyPr/>
          <a:lstStyle/>
          <a:p>
            <a:r>
              <a:rPr lang="en-CA" b="1" dirty="0" smtClean="0">
                <a:solidFill>
                  <a:srgbClr val="00AEB7"/>
                </a:solidFill>
              </a:rPr>
              <a:t>CONSENT</a:t>
            </a:r>
            <a:endParaRPr lang="en-CA" b="1" dirty="0">
              <a:solidFill>
                <a:srgbClr val="00AEB7"/>
              </a:solidFill>
            </a:endParaRPr>
          </a:p>
        </p:txBody>
      </p:sp>
      <p:sp>
        <p:nvSpPr>
          <p:cNvPr id="3" name="Subtitle 2"/>
          <p:cNvSpPr>
            <a:spLocks noGrp="1"/>
          </p:cNvSpPr>
          <p:nvPr>
            <p:ph type="subTitle" idx="1"/>
          </p:nvPr>
        </p:nvSpPr>
        <p:spPr>
          <a:xfrm>
            <a:off x="1524000" y="2865748"/>
            <a:ext cx="9144000" cy="1655762"/>
          </a:xfrm>
        </p:spPr>
        <p:txBody>
          <a:bodyPr/>
          <a:lstStyle/>
          <a:p>
            <a:r>
              <a:rPr lang="en-CA" dirty="0" smtClean="0"/>
              <a:t>Which Path Would YOU Take? </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735" y="5417073"/>
            <a:ext cx="3200400" cy="7259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58" y="5349875"/>
            <a:ext cx="2743200" cy="789432"/>
          </a:xfrm>
          <a:prstGeom prst="rect">
            <a:avLst/>
          </a:prstGeom>
        </p:spPr>
      </p:pic>
      <p:sp>
        <p:nvSpPr>
          <p:cNvPr id="4" name="TextBox 3"/>
          <p:cNvSpPr txBox="1"/>
          <p:nvPr/>
        </p:nvSpPr>
        <p:spPr>
          <a:xfrm>
            <a:off x="5375200" y="5712825"/>
            <a:ext cx="876693" cy="369332"/>
          </a:xfrm>
          <a:prstGeom prst="rect">
            <a:avLst/>
          </a:prstGeom>
          <a:noFill/>
        </p:spPr>
        <p:txBody>
          <a:bodyPr wrap="square" rtlCol="0">
            <a:spAutoFit/>
          </a:bodyPr>
          <a:lstStyle/>
          <a:p>
            <a:r>
              <a:rPr lang="en-CA" dirty="0" smtClean="0"/>
              <a:t>©2020</a:t>
            </a:r>
            <a:endParaRPr lang="en-CA" dirty="0"/>
          </a:p>
        </p:txBody>
      </p:sp>
    </p:spTree>
    <p:extLst>
      <p:ext uri="{BB962C8B-B14F-4D97-AF65-F5344CB8AC3E}">
        <p14:creationId xmlns:p14="http://schemas.microsoft.com/office/powerpoint/2010/main" val="243932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810"/>
            <a:ext cx="10515600" cy="1325563"/>
          </a:xfrm>
        </p:spPr>
        <p:txBody>
          <a:bodyPr/>
          <a:lstStyle/>
          <a:p>
            <a:r>
              <a:rPr lang="en-CA" b="1" dirty="0" smtClean="0">
                <a:solidFill>
                  <a:srgbClr val="7030A0"/>
                </a:solidFill>
              </a:rPr>
              <a:t>Riley…</a:t>
            </a:r>
            <a:endParaRPr lang="en-CA" b="1" dirty="0">
              <a:solidFill>
                <a:srgbClr val="7030A0"/>
              </a:solidFill>
            </a:endParaRPr>
          </a:p>
        </p:txBody>
      </p:sp>
      <p:sp>
        <p:nvSpPr>
          <p:cNvPr id="3" name="Content Placeholder 2"/>
          <p:cNvSpPr>
            <a:spLocks noGrp="1"/>
          </p:cNvSpPr>
          <p:nvPr>
            <p:ph idx="1"/>
          </p:nvPr>
        </p:nvSpPr>
        <p:spPr>
          <a:xfrm>
            <a:off x="838200" y="1464373"/>
            <a:ext cx="10515600" cy="4351338"/>
          </a:xfrm>
        </p:spPr>
        <p:txBody>
          <a:bodyPr>
            <a:normAutofit lnSpcReduction="10000"/>
          </a:bodyPr>
          <a:lstStyle/>
          <a:p>
            <a:pPr marL="514350" indent="-514350">
              <a:buAutoNum type="alphaLcParenR"/>
            </a:pPr>
            <a:r>
              <a:rPr lang="en-CA" dirty="0" smtClean="0">
                <a:hlinkClick r:id="rId2" action="ppaction://hlinksldjump"/>
              </a:rPr>
              <a:t>is thrilled and wants to kiss Alex back. But first Riley says “Hey, you should ask first before you kiss someone. I want to kiss you, okay?” Riley nods and then Alex and Riley kiss. </a:t>
            </a:r>
            <a:endParaRPr lang="en-CA" dirty="0" smtClean="0"/>
          </a:p>
          <a:p>
            <a:pPr marL="0" indent="0">
              <a:buNone/>
            </a:pPr>
            <a:endParaRPr lang="en-CA" dirty="0" smtClean="0"/>
          </a:p>
          <a:p>
            <a:pPr marL="0" indent="0">
              <a:buNone/>
            </a:pPr>
            <a:endParaRPr lang="en-CA" dirty="0" smtClean="0"/>
          </a:p>
          <a:p>
            <a:pPr marL="0" indent="0">
              <a:buNone/>
            </a:pPr>
            <a:r>
              <a:rPr lang="en-CA" dirty="0" smtClean="0"/>
              <a:t>b) </a:t>
            </a:r>
            <a:r>
              <a:rPr lang="en-CA" dirty="0" smtClean="0">
                <a:hlinkClick r:id="rId3" action="ppaction://hlinksldjump"/>
              </a:rPr>
              <a:t>says “Please stop I’m not ready for this.” </a:t>
            </a:r>
            <a:r>
              <a:rPr lang="en-CA" dirty="0" smtClean="0"/>
              <a:t/>
            </a:r>
            <a:br>
              <a:rPr lang="en-CA" dirty="0" smtClean="0"/>
            </a:br>
            <a:r>
              <a:rPr lang="en-CA" dirty="0" smtClean="0"/>
              <a:t>	</a:t>
            </a:r>
          </a:p>
          <a:p>
            <a:pPr marL="0" indent="0">
              <a:buNone/>
            </a:pPr>
            <a:endParaRPr lang="en-CA" dirty="0" smtClean="0"/>
          </a:p>
          <a:p>
            <a:pPr marL="0" indent="0">
              <a:buNone/>
            </a:pPr>
            <a:endParaRPr lang="en-CA" dirty="0" smtClean="0"/>
          </a:p>
          <a:p>
            <a:pPr marL="0" indent="0">
              <a:buNone/>
            </a:pPr>
            <a:r>
              <a:rPr lang="en-CA" dirty="0" smtClean="0"/>
              <a:t>c) </a:t>
            </a:r>
            <a:r>
              <a:rPr lang="en-CA" dirty="0" smtClean="0">
                <a:hlinkClick r:id="rId4" action="ppaction://hlinksldjump"/>
              </a:rPr>
              <a:t>freezes, not knowing what to do or say.</a:t>
            </a:r>
            <a:r>
              <a:rPr lang="en-CA" dirty="0" smtClean="0"/>
              <a:t> </a:t>
            </a:r>
            <a:endParaRPr lang="en-CA" dirty="0"/>
          </a:p>
        </p:txBody>
      </p:sp>
      <p:sp>
        <p:nvSpPr>
          <p:cNvPr id="7" name="Slide Number Placeholder 6"/>
          <p:cNvSpPr>
            <a:spLocks noGrp="1"/>
          </p:cNvSpPr>
          <p:nvPr>
            <p:ph type="sldNum" sz="quarter" idx="12"/>
          </p:nvPr>
        </p:nvSpPr>
        <p:spPr>
          <a:xfrm>
            <a:off x="8563304" y="6372116"/>
            <a:ext cx="2743200" cy="365125"/>
          </a:xfrm>
        </p:spPr>
        <p:txBody>
          <a:bodyPr/>
          <a:lstStyle/>
          <a:p>
            <a:fld id="{2DDDCAF7-F0A1-4827-AF4D-434204B678E4}" type="slidenum">
              <a:rPr lang="en-CA" sz="1800" smtClean="0"/>
              <a:t>10</a:t>
            </a:fld>
            <a:endParaRPr lang="en-CA" sz="18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415" y="2853558"/>
            <a:ext cx="2403550" cy="2128344"/>
          </a:xfrm>
          <a:prstGeom prst="rect">
            <a:avLst/>
          </a:prstGeom>
        </p:spPr>
      </p:pic>
    </p:spTree>
    <p:extLst>
      <p:ext uri="{BB962C8B-B14F-4D97-AF65-F5344CB8AC3E}">
        <p14:creationId xmlns:p14="http://schemas.microsoft.com/office/powerpoint/2010/main" val="2957910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3837"/>
            <a:ext cx="10515600" cy="1325563"/>
          </a:xfrm>
        </p:spPr>
        <p:txBody>
          <a:bodyPr>
            <a:noAutofit/>
          </a:bodyPr>
          <a:lstStyle/>
          <a:p>
            <a:r>
              <a:rPr lang="en-CA" b="1" dirty="0" smtClean="0">
                <a:solidFill>
                  <a:srgbClr val="7030A0"/>
                </a:solidFill>
              </a:rPr>
              <a:t>Because Riley is fine with kissing, Alex thinks it’s the green light to touch Riley’s butt. Riley responds by…</a:t>
            </a:r>
            <a:endParaRPr lang="en-CA" b="1" dirty="0">
              <a:solidFill>
                <a:srgbClr val="7030A0"/>
              </a:solidFill>
            </a:endParaRPr>
          </a:p>
        </p:txBody>
      </p:sp>
      <p:sp>
        <p:nvSpPr>
          <p:cNvPr id="3" name="Content Placeholder 2"/>
          <p:cNvSpPr>
            <a:spLocks noGrp="1"/>
          </p:cNvSpPr>
          <p:nvPr>
            <p:ph idx="1"/>
          </p:nvPr>
        </p:nvSpPr>
        <p:spPr>
          <a:xfrm>
            <a:off x="838200" y="3251200"/>
            <a:ext cx="10515600" cy="3474402"/>
          </a:xfrm>
        </p:spPr>
        <p:txBody>
          <a:bodyPr/>
          <a:lstStyle/>
          <a:p>
            <a:pPr marL="514350" indent="-514350">
              <a:buAutoNum type="alphaLcParenR"/>
            </a:pPr>
            <a:r>
              <a:rPr lang="en-CA" dirty="0" smtClean="0">
                <a:hlinkClick r:id="rId2" action="ppaction://hlinksldjump"/>
              </a:rPr>
              <a:t>saying, “That feels nice” and also touches Alex’s butt.</a:t>
            </a:r>
            <a:r>
              <a:rPr lang="en-CA" dirty="0" smtClean="0"/>
              <a:t> </a:t>
            </a:r>
          </a:p>
          <a:p>
            <a:pPr marL="0" indent="0">
              <a:buNone/>
            </a:pPr>
            <a:endParaRPr lang="en-CA" dirty="0" smtClean="0"/>
          </a:p>
          <a:p>
            <a:pPr marL="0" indent="0">
              <a:buNone/>
            </a:pPr>
            <a:r>
              <a:rPr lang="en-CA" dirty="0" smtClean="0"/>
              <a:t>b) </a:t>
            </a:r>
            <a:r>
              <a:rPr lang="en-CA" dirty="0" smtClean="0">
                <a:hlinkClick r:id="rId3" action="ppaction://hlinksldjump"/>
              </a:rPr>
              <a:t>pushing  Alex’s hand away.</a:t>
            </a:r>
            <a:endParaRPr lang="en-CA" dirty="0" smtClean="0"/>
          </a:p>
          <a:p>
            <a:pPr marL="0" indent="0">
              <a:buNone/>
            </a:pPr>
            <a:endParaRPr lang="en-CA" dirty="0" smtClean="0"/>
          </a:p>
          <a:p>
            <a:pPr marL="0" indent="0">
              <a:buNone/>
            </a:pPr>
            <a:r>
              <a:rPr lang="en-CA" dirty="0" smtClean="0"/>
              <a:t>c) </a:t>
            </a:r>
            <a:r>
              <a:rPr lang="en-CA" dirty="0" smtClean="0">
                <a:hlinkClick r:id="rId4" action="ppaction://hlinksldjump"/>
              </a:rPr>
              <a:t>freezing, not knowing what to do or say.</a:t>
            </a:r>
            <a:endParaRPr lang="en-CA" dirty="0" smtClean="0"/>
          </a:p>
          <a:p>
            <a:pPr marL="514350" indent="-514350">
              <a:buAutoNum type="alphaLcParenR"/>
            </a:pPr>
            <a:endParaRPr lang="en-CA" dirty="0"/>
          </a:p>
        </p:txBody>
      </p:sp>
      <p:sp>
        <p:nvSpPr>
          <p:cNvPr id="7" name="Slide Number Placeholder 6"/>
          <p:cNvSpPr>
            <a:spLocks noGrp="1"/>
          </p:cNvSpPr>
          <p:nvPr>
            <p:ph type="sldNum" sz="quarter" idx="12"/>
          </p:nvPr>
        </p:nvSpPr>
        <p:spPr/>
        <p:txBody>
          <a:bodyPr/>
          <a:lstStyle/>
          <a:p>
            <a:fld id="{2DDDCAF7-F0A1-4827-AF4D-434204B678E4}" type="slidenum">
              <a:rPr lang="en-CA" sz="1800" smtClean="0"/>
              <a:t>11</a:t>
            </a:fld>
            <a:endParaRPr lang="en-CA" sz="1800" dirty="0"/>
          </a:p>
        </p:txBody>
      </p:sp>
    </p:spTree>
    <p:extLst>
      <p:ext uri="{BB962C8B-B14F-4D97-AF65-F5344CB8AC3E}">
        <p14:creationId xmlns:p14="http://schemas.microsoft.com/office/powerpoint/2010/main" val="71465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42" y="1069682"/>
            <a:ext cx="10515600" cy="1325563"/>
          </a:xfrm>
        </p:spPr>
        <p:txBody>
          <a:bodyPr>
            <a:noAutofit/>
          </a:bodyPr>
          <a:lstStyle/>
          <a:p>
            <a:r>
              <a:rPr lang="en-CA" b="1" dirty="0" smtClean="0">
                <a:solidFill>
                  <a:srgbClr val="7030A0"/>
                </a:solidFill>
              </a:rPr>
              <a:t>Alex realizes that they did not get consent to touch Riley’s butt and knows it’s time to stop making out. Alex asks Riley, “So what do you want to do now?”  Riley responds… </a:t>
            </a:r>
            <a:endParaRPr lang="en-CA" b="1"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9873880"/>
              </p:ext>
            </p:extLst>
          </p:nvPr>
        </p:nvGraphicFramePr>
        <p:xfrm>
          <a:off x="753794" y="3251200"/>
          <a:ext cx="10255347" cy="2569118"/>
        </p:xfrm>
        <a:graphic>
          <a:graphicData uri="http://schemas.openxmlformats.org/drawingml/2006/table">
            <a:tbl>
              <a:tblPr firstRow="1" bandRow="1">
                <a:tableStyleId>{5C22544A-7EE6-4342-B048-85BDC9FD1C3A}</a:tableStyleId>
              </a:tblPr>
              <a:tblGrid>
                <a:gridCol w="3418449"/>
                <a:gridCol w="3418449"/>
                <a:gridCol w="3418449"/>
              </a:tblGrid>
              <a:tr h="2569118">
                <a:tc>
                  <a:txBody>
                    <a:bodyPr/>
                    <a:lstStyle/>
                    <a:p>
                      <a:pPr marL="457200" indent="-457200" algn="ctr">
                        <a:buAutoNum type="alphaLcParenR"/>
                      </a:pPr>
                      <a:r>
                        <a:rPr lang="en-CA" sz="2800" b="0" dirty="0" smtClean="0">
                          <a:solidFill>
                            <a:schemeClr val="tx1"/>
                          </a:solidFill>
                          <a:hlinkClick r:id="rId2" action="ppaction://hlinksldjump"/>
                        </a:rPr>
                        <a:t>Eat</a:t>
                      </a:r>
                      <a:r>
                        <a:rPr lang="en-CA" sz="2800" b="0" baseline="0" dirty="0" smtClean="0">
                          <a:solidFill>
                            <a:schemeClr val="tx1"/>
                          </a:solidFill>
                          <a:hlinkClick r:id="rId2" action="ppaction://hlinksldjump"/>
                        </a:rPr>
                        <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for a bike ride</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12</a:t>
            </a:fld>
            <a:endParaRPr lang="en-CA" sz="1800"/>
          </a:p>
        </p:txBody>
      </p:sp>
      <p:grpSp>
        <p:nvGrpSpPr>
          <p:cNvPr id="5" name="Group 4"/>
          <p:cNvGrpSpPr/>
          <p:nvPr/>
        </p:nvGrpSpPr>
        <p:grpSpPr>
          <a:xfrm>
            <a:off x="1171459" y="4081521"/>
            <a:ext cx="10074165" cy="2254680"/>
            <a:chOff x="1056290" y="3371064"/>
            <a:chExt cx="10074165" cy="225468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53" y="3371064"/>
              <a:ext cx="3036476" cy="190189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290" y="3494967"/>
              <a:ext cx="2554013" cy="2130777"/>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37573"/>
            <a:stretch/>
          </p:blipFill>
          <p:spPr>
            <a:xfrm>
              <a:off x="8169165" y="3371064"/>
              <a:ext cx="2961290" cy="1848636"/>
            </a:xfrm>
            <a:prstGeom prst="rect">
              <a:avLst/>
            </a:prstGeom>
          </p:spPr>
        </p:pic>
      </p:grpSp>
    </p:spTree>
    <p:extLst>
      <p:ext uri="{BB962C8B-B14F-4D97-AF65-F5344CB8AC3E}">
        <p14:creationId xmlns:p14="http://schemas.microsoft.com/office/powerpoint/2010/main" val="420682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510" y="1067485"/>
            <a:ext cx="10515600" cy="1325563"/>
          </a:xfrm>
        </p:spPr>
        <p:txBody>
          <a:bodyPr>
            <a:normAutofit fontScale="90000"/>
          </a:bodyPr>
          <a:lstStyle/>
          <a:p>
            <a:r>
              <a:rPr lang="en-CA" b="1" dirty="0">
                <a:solidFill>
                  <a:srgbClr val="7030A0"/>
                </a:solidFill>
              </a:rPr>
              <a:t>Alex </a:t>
            </a:r>
            <a:r>
              <a:rPr lang="en-CA" b="1" dirty="0" smtClean="0">
                <a:solidFill>
                  <a:srgbClr val="7030A0"/>
                </a:solidFill>
              </a:rPr>
              <a:t>senses </a:t>
            </a:r>
            <a:r>
              <a:rPr lang="en-CA" b="1" dirty="0">
                <a:solidFill>
                  <a:srgbClr val="7030A0"/>
                </a:solidFill>
              </a:rPr>
              <a:t>that something is off and says </a:t>
            </a:r>
            <a:r>
              <a:rPr lang="en-CA" b="1" dirty="0" smtClean="0">
                <a:solidFill>
                  <a:srgbClr val="7030A0"/>
                </a:solidFill>
              </a:rPr>
              <a:t>“You don’t seem into this, so should we stop?” </a:t>
            </a:r>
            <a:br>
              <a:rPr lang="en-CA" b="1" dirty="0" smtClean="0">
                <a:solidFill>
                  <a:srgbClr val="7030A0"/>
                </a:solidFill>
              </a:rPr>
            </a:br>
            <a:r>
              <a:rPr lang="en-CA" b="1" dirty="0" smtClean="0">
                <a:solidFill>
                  <a:srgbClr val="7030A0"/>
                </a:solidFill>
              </a:rPr>
              <a:t>Riley says “I’m not ready to take this further.” </a:t>
            </a:r>
            <a:br>
              <a:rPr lang="en-CA" b="1" dirty="0" smtClean="0">
                <a:solidFill>
                  <a:srgbClr val="7030A0"/>
                </a:solidFill>
              </a:rPr>
            </a:br>
            <a:r>
              <a:rPr lang="en-CA" b="1" dirty="0" smtClean="0">
                <a:solidFill>
                  <a:srgbClr val="7030A0"/>
                </a:solidFill>
              </a:rPr>
              <a:t>Alex replies, “Ok, so what do you want to do now?”</a:t>
            </a:r>
            <a:r>
              <a:rPr lang="en-CA" b="1" dirty="0">
                <a:solidFill>
                  <a:srgbClr val="7030A0"/>
                </a:solidFill>
              </a:rPr>
              <a:t/>
            </a:r>
            <a:br>
              <a:rPr lang="en-CA" b="1" dirty="0">
                <a:solidFill>
                  <a:srgbClr val="7030A0"/>
                </a:solidFill>
              </a:rPr>
            </a:br>
            <a:endParaRPr lang="en-CA"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6930512"/>
              </p:ext>
            </p:extLst>
          </p:nvPr>
        </p:nvGraphicFramePr>
        <p:xfrm>
          <a:off x="795997" y="3327400"/>
          <a:ext cx="10255347" cy="2774272"/>
        </p:xfrm>
        <a:graphic>
          <a:graphicData uri="http://schemas.openxmlformats.org/drawingml/2006/table">
            <a:tbl>
              <a:tblPr firstRow="1" bandRow="1">
                <a:tableStyleId>{5C22544A-7EE6-4342-B048-85BDC9FD1C3A}</a:tableStyleId>
              </a:tblPr>
              <a:tblGrid>
                <a:gridCol w="3418449"/>
                <a:gridCol w="3418449"/>
                <a:gridCol w="3418449"/>
              </a:tblGrid>
              <a:tr h="2774272">
                <a:tc>
                  <a:txBody>
                    <a:bodyPr/>
                    <a:lstStyle/>
                    <a:p>
                      <a:pPr marL="457200" indent="-457200" algn="ctr">
                        <a:buAutoNum type="alphaLcParenR"/>
                      </a:pPr>
                      <a:r>
                        <a:rPr lang="en-CA" sz="2800" b="0" baseline="0" dirty="0" smtClean="0">
                          <a:solidFill>
                            <a:schemeClr val="tx1"/>
                          </a:solidFill>
                          <a:hlinkClick r:id="rId2" action="ppaction://hlinksldjump"/>
                        </a:rPr>
                        <a:t>Go skateboarding?</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watch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eat ice cream?</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13</a:t>
            </a:fld>
            <a:endParaRPr lang="en-CA" sz="1800" dirty="0"/>
          </a:p>
        </p:txBody>
      </p:sp>
      <p:grpSp>
        <p:nvGrpSpPr>
          <p:cNvPr id="4" name="Group 3"/>
          <p:cNvGrpSpPr/>
          <p:nvPr/>
        </p:nvGrpSpPr>
        <p:grpSpPr>
          <a:xfrm>
            <a:off x="795997" y="4167017"/>
            <a:ext cx="10064152" cy="2189333"/>
            <a:chOff x="762000" y="3660262"/>
            <a:chExt cx="10064152" cy="218933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447" y="3701094"/>
              <a:ext cx="2845400" cy="178221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076" b="14207"/>
            <a:stretch/>
          </p:blipFill>
          <p:spPr>
            <a:xfrm>
              <a:off x="762000" y="3777153"/>
              <a:ext cx="2925818" cy="19251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7556" y="3660262"/>
              <a:ext cx="2828596" cy="2189333"/>
            </a:xfrm>
            <a:prstGeom prst="rect">
              <a:avLst/>
            </a:prstGeom>
          </p:spPr>
        </p:pic>
      </p:grpSp>
    </p:spTree>
    <p:extLst>
      <p:ext uri="{BB962C8B-B14F-4D97-AF65-F5344CB8AC3E}">
        <p14:creationId xmlns:p14="http://schemas.microsoft.com/office/powerpoint/2010/main" val="320142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10" y="266652"/>
            <a:ext cx="10515600" cy="1325563"/>
          </a:xfrm>
        </p:spPr>
        <p:txBody>
          <a:bodyPr/>
          <a:lstStyle/>
          <a:p>
            <a:r>
              <a:rPr lang="en-CA" b="1" dirty="0" smtClean="0">
                <a:solidFill>
                  <a:srgbClr val="7030A0"/>
                </a:solidFill>
              </a:rPr>
              <a:t>Alex says…</a:t>
            </a:r>
            <a:endParaRPr lang="en-CA" b="1" dirty="0">
              <a:solidFill>
                <a:srgbClr val="7030A0"/>
              </a:solidFill>
            </a:endParaRPr>
          </a:p>
        </p:txBody>
      </p:sp>
      <p:sp>
        <p:nvSpPr>
          <p:cNvPr id="4" name="Content Placeholder 3"/>
          <p:cNvSpPr>
            <a:spLocks noGrp="1"/>
          </p:cNvSpPr>
          <p:nvPr>
            <p:ph idx="1"/>
          </p:nvPr>
        </p:nvSpPr>
        <p:spPr/>
        <p:txBody>
          <a:bodyPr/>
          <a:lstStyle/>
          <a:p>
            <a:pPr marL="514350" indent="-514350">
              <a:buAutoNum type="alphaLcParenR"/>
            </a:pPr>
            <a:r>
              <a:rPr lang="en-CA" dirty="0" smtClean="0">
                <a:hlinkClick r:id="rId2" action="ppaction://hlinksldjump"/>
              </a:rPr>
              <a:t>“Please can we kiss? Come on… I really want to take this to the next level.”</a:t>
            </a:r>
            <a:r>
              <a:rPr lang="en-CA" dirty="0" smtClean="0"/>
              <a:t/>
            </a:r>
            <a:br>
              <a:rPr lang="en-CA" dirty="0" smtClean="0"/>
            </a:br>
            <a:r>
              <a:rPr lang="en-CA" dirty="0" smtClean="0"/>
              <a:t/>
            </a:r>
            <a:br>
              <a:rPr lang="en-CA" dirty="0" smtClean="0"/>
            </a:br>
            <a:endParaRPr lang="en-CA" dirty="0" smtClean="0"/>
          </a:p>
          <a:p>
            <a:pPr marL="514350" indent="-514350">
              <a:buAutoNum type="alphaLcParenR"/>
            </a:pPr>
            <a:r>
              <a:rPr lang="en-CA" dirty="0" smtClean="0">
                <a:hlinkClick r:id="rId3" action="ppaction://hlinksldjump"/>
              </a:rPr>
              <a:t>“Ok, I understand but can we talk about this again sometime?”</a:t>
            </a:r>
            <a:endParaRPr lang="en-CA" dirty="0"/>
          </a:p>
        </p:txBody>
      </p:sp>
      <p:sp>
        <p:nvSpPr>
          <p:cNvPr id="3" name="Slide Number Placeholder 2"/>
          <p:cNvSpPr>
            <a:spLocks noGrp="1"/>
          </p:cNvSpPr>
          <p:nvPr>
            <p:ph type="sldNum" sz="quarter" idx="12"/>
          </p:nvPr>
        </p:nvSpPr>
        <p:spPr/>
        <p:txBody>
          <a:bodyPr/>
          <a:lstStyle/>
          <a:p>
            <a:fld id="{2DDDCAF7-F0A1-4827-AF4D-434204B678E4}" type="slidenum">
              <a:rPr lang="en-CA" sz="1800" smtClean="0"/>
              <a:t>14</a:t>
            </a:fld>
            <a:endParaRPr lang="en-CA" sz="1800" dirty="0"/>
          </a:p>
        </p:txBody>
      </p:sp>
    </p:spTree>
    <p:extLst>
      <p:ext uri="{BB962C8B-B14F-4D97-AF65-F5344CB8AC3E}">
        <p14:creationId xmlns:p14="http://schemas.microsoft.com/office/powerpoint/2010/main" val="862268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7030A0"/>
                </a:solidFill>
              </a:rPr>
              <a:t>Once again, Riley says “no.” Alex replies…</a:t>
            </a:r>
            <a:endParaRPr lang="en-CA" b="1" dirty="0">
              <a:solidFill>
                <a:srgbClr val="7030A0"/>
              </a:solidFill>
            </a:endParaRPr>
          </a:p>
        </p:txBody>
      </p:sp>
      <p:sp>
        <p:nvSpPr>
          <p:cNvPr id="3" name="Content Placeholder 2"/>
          <p:cNvSpPr>
            <a:spLocks noGrp="1"/>
          </p:cNvSpPr>
          <p:nvPr>
            <p:ph idx="1"/>
          </p:nvPr>
        </p:nvSpPr>
        <p:spPr/>
        <p:txBody>
          <a:bodyPr/>
          <a:lstStyle/>
          <a:p>
            <a:pPr marL="514350" indent="-514350">
              <a:buAutoNum type="alphaLcParenR"/>
            </a:pPr>
            <a:r>
              <a:rPr lang="en-CA" dirty="0">
                <a:hlinkClick r:id="rId2" action="ppaction://hlinksldjump"/>
              </a:rPr>
              <a:t>“Come on! We’ve been dating forever. Besides, you’re such a tease. You hug me all the time so that means we should make </a:t>
            </a:r>
            <a:r>
              <a:rPr lang="en-CA" dirty="0" smtClean="0">
                <a:hlinkClick r:id="rId2" action="ppaction://hlinksldjump"/>
              </a:rPr>
              <a:t>out.”</a:t>
            </a:r>
            <a:r>
              <a:rPr lang="en-CA" dirty="0" smtClean="0"/>
              <a:t/>
            </a:r>
            <a:br>
              <a:rPr lang="en-CA" dirty="0" smtClean="0"/>
            </a:br>
            <a:r>
              <a:rPr lang="en-CA" dirty="0" smtClean="0"/>
              <a:t/>
            </a:r>
            <a:br>
              <a:rPr lang="en-CA" dirty="0" smtClean="0"/>
            </a:br>
            <a:endParaRPr lang="en-CA" dirty="0"/>
          </a:p>
          <a:p>
            <a:pPr marL="514350" indent="-514350">
              <a:buAutoNum type="alphaLcParenR"/>
            </a:pPr>
            <a:r>
              <a:rPr lang="en-CA" dirty="0">
                <a:hlinkClick r:id="rId3" action="ppaction://hlinksldjump"/>
              </a:rPr>
              <a:t>“Ok, </a:t>
            </a:r>
            <a:r>
              <a:rPr lang="en-CA" dirty="0" smtClean="0">
                <a:hlinkClick r:id="rId3" action="ppaction://hlinksldjump"/>
              </a:rPr>
              <a:t>I’m sorry if I was pressuring you. I just really like you a lot. Can </a:t>
            </a:r>
            <a:r>
              <a:rPr lang="en-CA" dirty="0">
                <a:hlinkClick r:id="rId3" action="ppaction://hlinksldjump"/>
              </a:rPr>
              <a:t>we talk about this again when you’re ready</a:t>
            </a:r>
            <a:r>
              <a:rPr lang="en-CA" dirty="0" smtClean="0">
                <a:hlinkClick r:id="rId3" action="ppaction://hlinksldjump"/>
              </a:rPr>
              <a:t>?”</a:t>
            </a:r>
            <a:endParaRPr lang="en-CA" dirty="0"/>
          </a:p>
        </p:txBody>
      </p:sp>
      <p:sp>
        <p:nvSpPr>
          <p:cNvPr id="4" name="Slide Number Placeholder 3"/>
          <p:cNvSpPr>
            <a:spLocks noGrp="1"/>
          </p:cNvSpPr>
          <p:nvPr>
            <p:ph type="sldNum" sz="quarter" idx="12"/>
          </p:nvPr>
        </p:nvSpPr>
        <p:spPr>
          <a:xfrm>
            <a:off x="8610600" y="6311900"/>
            <a:ext cx="2743200" cy="365125"/>
          </a:xfrm>
        </p:spPr>
        <p:txBody>
          <a:bodyPr/>
          <a:lstStyle/>
          <a:p>
            <a:fld id="{2DDDCAF7-F0A1-4827-AF4D-434204B678E4}" type="slidenum">
              <a:rPr lang="en-CA" sz="1800" smtClean="0"/>
              <a:t>15</a:t>
            </a:fld>
            <a:endParaRPr lang="en-CA" sz="1800" dirty="0"/>
          </a:p>
        </p:txBody>
      </p:sp>
    </p:spTree>
    <p:extLst>
      <p:ext uri="{BB962C8B-B14F-4D97-AF65-F5344CB8AC3E}">
        <p14:creationId xmlns:p14="http://schemas.microsoft.com/office/powerpoint/2010/main" val="270497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900"/>
            <a:ext cx="10515600" cy="966788"/>
          </a:xfrm>
        </p:spPr>
        <p:txBody>
          <a:bodyPr>
            <a:normAutofit fontScale="90000"/>
          </a:bodyPr>
          <a:lstStyle/>
          <a:p>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sz="4000" b="1" dirty="0" smtClean="0">
                <a:solidFill>
                  <a:srgbClr val="7030A0"/>
                </a:solidFill>
              </a:rPr>
              <a:t>Riley says, “No, I’m not ready.” </a:t>
            </a:r>
            <a:br>
              <a:rPr lang="en-CA" sz="4000" b="1" dirty="0" smtClean="0">
                <a:solidFill>
                  <a:srgbClr val="7030A0"/>
                </a:solidFill>
              </a:rPr>
            </a:br>
            <a:r>
              <a:rPr lang="en-CA" sz="4000" b="1" dirty="0" smtClean="0">
                <a:solidFill>
                  <a:srgbClr val="7030A0"/>
                </a:solidFill>
              </a:rPr>
              <a:t>Alex replies, “You clearly don’t like me as much as I like you. Maybe we should break up.” </a:t>
            </a:r>
            <a:br>
              <a:rPr lang="en-CA" sz="4000" b="1" dirty="0" smtClean="0">
                <a:solidFill>
                  <a:srgbClr val="7030A0"/>
                </a:solidFill>
              </a:rPr>
            </a:br>
            <a:r>
              <a:rPr lang="en-CA" sz="4000" b="1" dirty="0" smtClean="0">
                <a:solidFill>
                  <a:srgbClr val="7030A0"/>
                </a:solidFill>
              </a:rPr>
              <a:t>Riley answers, “Fine, we are broken up. I’m going to ________ with my friends now. Bye!” </a:t>
            </a:r>
            <a:r>
              <a:rPr lang="en-CA" sz="3600" b="1" dirty="0" smtClean="0">
                <a:solidFill>
                  <a:srgbClr val="7030A0"/>
                </a:solidFill>
              </a:rPr>
              <a:t/>
            </a:r>
            <a:br>
              <a:rPr lang="en-CA" sz="3600" b="1" dirty="0" smtClean="0">
                <a:solidFill>
                  <a:srgbClr val="7030A0"/>
                </a:solidFill>
              </a:rPr>
            </a:br>
            <a:r>
              <a:rPr lang="en-CA" dirty="0" smtClean="0"/>
              <a:t> </a:t>
            </a:r>
            <a:br>
              <a:rPr lang="en-CA" dirty="0" smtClean="0"/>
            </a:b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336511405"/>
              </p:ext>
            </p:extLst>
          </p:nvPr>
        </p:nvGraphicFramePr>
        <p:xfrm>
          <a:off x="838200" y="3555999"/>
          <a:ext cx="10255347" cy="2587875"/>
        </p:xfrm>
        <a:graphic>
          <a:graphicData uri="http://schemas.openxmlformats.org/drawingml/2006/table">
            <a:tbl>
              <a:tblPr firstRow="1" bandRow="1">
                <a:tableStyleId>{5C22544A-7EE6-4342-B048-85BDC9FD1C3A}</a:tableStyleId>
              </a:tblPr>
              <a:tblGrid>
                <a:gridCol w="3418449"/>
                <a:gridCol w="3418449"/>
                <a:gridCol w="3418449"/>
              </a:tblGrid>
              <a:tr h="2587875">
                <a:tc>
                  <a:txBody>
                    <a:bodyPr/>
                    <a:lstStyle/>
                    <a:p>
                      <a:pPr marL="457200" indent="-457200" algn="ctr">
                        <a:buAutoNum type="alphaLcParenR"/>
                      </a:pPr>
                      <a:r>
                        <a:rPr lang="en-CA" sz="2800" b="0" dirty="0" smtClean="0">
                          <a:solidFill>
                            <a:schemeClr val="tx1"/>
                          </a:solidFill>
                          <a:hlinkClick r:id="rId2" action="ppaction://hlinksldjump"/>
                        </a:rPr>
                        <a:t>eat</a:t>
                      </a:r>
                      <a:r>
                        <a:rPr lang="en-CA" sz="2800" b="0" baseline="0" dirty="0" smtClean="0">
                          <a:solidFill>
                            <a:schemeClr val="tx1"/>
                          </a:solidFill>
                          <a:hlinkClick r:id="rId2" action="ppaction://hlinksldjump"/>
                        </a:rPr>
                        <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for a bike ride</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16</a:t>
            </a:fld>
            <a:endParaRPr lang="en-CA" sz="1800" dirty="0"/>
          </a:p>
        </p:txBody>
      </p:sp>
      <p:grpSp>
        <p:nvGrpSpPr>
          <p:cNvPr id="5" name="Group 4"/>
          <p:cNvGrpSpPr/>
          <p:nvPr/>
        </p:nvGrpSpPr>
        <p:grpSpPr>
          <a:xfrm>
            <a:off x="1185042" y="4405078"/>
            <a:ext cx="10168758" cy="1878408"/>
            <a:chOff x="1056290" y="3671492"/>
            <a:chExt cx="10168758" cy="1878408"/>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995" y="3671492"/>
              <a:ext cx="2892661" cy="1811818"/>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18635"/>
            <a:stretch/>
          </p:blipFill>
          <p:spPr>
            <a:xfrm>
              <a:off x="1056290" y="3689189"/>
              <a:ext cx="2554013" cy="1733712"/>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b="37165"/>
            <a:stretch/>
          </p:blipFill>
          <p:spPr>
            <a:xfrm>
              <a:off x="8263758" y="3689188"/>
              <a:ext cx="2961290" cy="1860712"/>
            </a:xfrm>
            <a:prstGeom prst="rect">
              <a:avLst/>
            </a:prstGeom>
          </p:spPr>
        </p:pic>
      </p:grpSp>
    </p:spTree>
    <p:extLst>
      <p:ext uri="{BB962C8B-B14F-4D97-AF65-F5344CB8AC3E}">
        <p14:creationId xmlns:p14="http://schemas.microsoft.com/office/powerpoint/2010/main" val="3932198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0095"/>
            <a:ext cx="10515600" cy="1325563"/>
          </a:xfrm>
        </p:spPr>
        <p:txBody>
          <a:bodyPr>
            <a:normAutofit fontScale="90000"/>
          </a:bodyPr>
          <a:lstStyle/>
          <a:p>
            <a:r>
              <a:rPr lang="en-CA" sz="4900" b="1" dirty="0" smtClean="0">
                <a:solidFill>
                  <a:srgbClr val="7030A0"/>
                </a:solidFill>
              </a:rPr>
              <a:t>Riley says, “Thanks for being cool about it. Let’s talk about this again sometime.” What do you want to do now? </a:t>
            </a:r>
            <a:r>
              <a:rPr lang="en-CA" dirty="0" smtClean="0"/>
              <a:t/>
            </a:r>
            <a:br>
              <a:rPr lang="en-CA" dirty="0" smtClean="0"/>
            </a:b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1866902759"/>
              </p:ext>
            </p:extLst>
          </p:nvPr>
        </p:nvGraphicFramePr>
        <p:xfrm>
          <a:off x="968326" y="2272386"/>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228600" indent="-228600" algn="ctr">
                        <a:buAutoNum type="alphaLcParenR"/>
                      </a:pP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band practice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Shoot</a:t>
                      </a:r>
                      <a:r>
                        <a:rPr lang="en-CA" sz="2800" b="0" baseline="0" dirty="0" smtClean="0">
                          <a:solidFill>
                            <a:schemeClr val="tx1"/>
                          </a:solidFill>
                          <a:hlinkClick r:id="rId2" action="ppaction://hlinksldjump"/>
                        </a:rPr>
                        <a:t> hoops</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Listen</a:t>
                      </a:r>
                      <a:r>
                        <a:rPr lang="en-CA" sz="2800" b="0" baseline="0" dirty="0" smtClean="0">
                          <a:solidFill>
                            <a:schemeClr val="tx1"/>
                          </a:solidFill>
                          <a:hlinkClick r:id="rId2" action="ppaction://hlinksldjump"/>
                        </a:rPr>
                        <a:t> to music</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17</a:t>
            </a:fld>
            <a:endParaRPr lang="en-CA"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484" y="3263675"/>
            <a:ext cx="2642874" cy="22482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494" y="3320686"/>
            <a:ext cx="2498087" cy="247022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604" y="3486149"/>
            <a:ext cx="3486806" cy="2025731"/>
          </a:xfrm>
          <a:prstGeom prst="rect">
            <a:avLst/>
          </a:prstGeom>
        </p:spPr>
      </p:pic>
    </p:spTree>
    <p:extLst>
      <p:ext uri="{BB962C8B-B14F-4D97-AF65-F5344CB8AC3E}">
        <p14:creationId xmlns:p14="http://schemas.microsoft.com/office/powerpoint/2010/main" val="3388354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7030A0"/>
                </a:solidFill>
              </a:rPr>
              <a:t>Alex…</a:t>
            </a:r>
            <a:endParaRPr lang="en-CA" b="1" dirty="0">
              <a:solidFill>
                <a:srgbClr val="7030A0"/>
              </a:solidFill>
            </a:endParaRPr>
          </a:p>
        </p:txBody>
      </p:sp>
      <p:sp>
        <p:nvSpPr>
          <p:cNvPr id="3" name="Content Placeholder 2"/>
          <p:cNvSpPr>
            <a:spLocks noGrp="1"/>
          </p:cNvSpPr>
          <p:nvPr>
            <p:ph idx="1"/>
          </p:nvPr>
        </p:nvSpPr>
        <p:spPr/>
        <p:txBody>
          <a:bodyPr/>
          <a:lstStyle/>
          <a:p>
            <a:pPr marL="514350" indent="-514350">
              <a:buAutoNum type="alphaLcParenR"/>
            </a:pPr>
            <a:r>
              <a:rPr lang="en-CA" dirty="0">
                <a:hlinkClick r:id="rId2" action="ppaction://hlinksldjump"/>
              </a:rPr>
              <a:t>s</a:t>
            </a:r>
            <a:r>
              <a:rPr lang="en-CA" dirty="0" smtClean="0">
                <a:hlinkClick r:id="rId2" action="ppaction://hlinksldjump"/>
              </a:rPr>
              <a:t>enses that something is off and says “you really don’t seem into this.”</a:t>
            </a:r>
            <a:r>
              <a:rPr lang="en-CA" dirty="0" smtClean="0"/>
              <a:t/>
            </a:r>
            <a:br>
              <a:rPr lang="en-CA" dirty="0" smtClean="0"/>
            </a:br>
            <a:r>
              <a:rPr lang="en-CA" dirty="0" smtClean="0"/>
              <a:t/>
            </a:r>
            <a:br>
              <a:rPr lang="en-CA" dirty="0" smtClean="0"/>
            </a:br>
            <a:endParaRPr lang="en-CA" dirty="0" smtClean="0"/>
          </a:p>
          <a:p>
            <a:pPr marL="514350" indent="-514350">
              <a:buAutoNum type="alphaLcParenR"/>
            </a:pPr>
            <a:r>
              <a:rPr lang="en-CA" dirty="0">
                <a:hlinkClick r:id="rId3" action="ppaction://hlinksldjump"/>
              </a:rPr>
              <a:t>k</a:t>
            </a:r>
            <a:r>
              <a:rPr lang="en-CA" dirty="0" smtClean="0">
                <a:hlinkClick r:id="rId3" action="ppaction://hlinksldjump"/>
              </a:rPr>
              <a:t>eeps kissing Riley who </a:t>
            </a:r>
            <a:r>
              <a:rPr lang="en-CA" b="1" dirty="0" smtClean="0">
                <a:hlinkClick r:id="rId3" action="ppaction://hlinksldjump"/>
              </a:rPr>
              <a:t>must </a:t>
            </a:r>
            <a:r>
              <a:rPr lang="en-CA" dirty="0" smtClean="0">
                <a:hlinkClick r:id="rId3" action="ppaction://hlinksldjump"/>
              </a:rPr>
              <a:t>be ok with this since Riley did not say “stop” or push Alex away.</a:t>
            </a:r>
            <a:endParaRPr lang="en-CA" dirty="0"/>
          </a:p>
        </p:txBody>
      </p:sp>
      <p:sp>
        <p:nvSpPr>
          <p:cNvPr id="4" name="Slide Number Placeholder 3"/>
          <p:cNvSpPr>
            <a:spLocks noGrp="1"/>
          </p:cNvSpPr>
          <p:nvPr>
            <p:ph type="sldNum" sz="quarter" idx="12"/>
          </p:nvPr>
        </p:nvSpPr>
        <p:spPr/>
        <p:txBody>
          <a:bodyPr/>
          <a:lstStyle/>
          <a:p>
            <a:fld id="{2DDDCAF7-F0A1-4827-AF4D-434204B678E4}" type="slidenum">
              <a:rPr lang="en-CA" sz="1800" smtClean="0"/>
              <a:t>18</a:t>
            </a:fld>
            <a:endParaRPr lang="en-CA" sz="1800" dirty="0"/>
          </a:p>
        </p:txBody>
      </p:sp>
    </p:spTree>
    <p:extLst>
      <p:ext uri="{BB962C8B-B14F-4D97-AF65-F5344CB8AC3E}">
        <p14:creationId xmlns:p14="http://schemas.microsoft.com/office/powerpoint/2010/main" val="3151619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4225"/>
            <a:ext cx="10515600" cy="1325563"/>
          </a:xfrm>
        </p:spPr>
        <p:txBody>
          <a:bodyPr>
            <a:normAutofit/>
          </a:bodyPr>
          <a:lstStyle/>
          <a:p>
            <a:r>
              <a:rPr lang="en-CA" b="1" dirty="0" smtClean="0">
                <a:solidFill>
                  <a:srgbClr val="7030A0"/>
                </a:solidFill>
              </a:rPr>
              <a:t>Riley says “I’m not ready for this.” </a:t>
            </a:r>
            <a:br>
              <a:rPr lang="en-CA" b="1" dirty="0" smtClean="0">
                <a:solidFill>
                  <a:srgbClr val="7030A0"/>
                </a:solidFill>
              </a:rPr>
            </a:br>
            <a:r>
              <a:rPr lang="en-CA" b="1" dirty="0" smtClean="0">
                <a:solidFill>
                  <a:srgbClr val="7030A0"/>
                </a:solidFill>
              </a:rPr>
              <a:t>Alex replies…</a:t>
            </a:r>
            <a:endParaRPr lang="en-CA" b="1" dirty="0">
              <a:solidFill>
                <a:srgbClr val="7030A0"/>
              </a:solidFill>
            </a:endParaRPr>
          </a:p>
        </p:txBody>
      </p:sp>
      <p:sp>
        <p:nvSpPr>
          <p:cNvPr id="3" name="Content Placeholder 2"/>
          <p:cNvSpPr>
            <a:spLocks noGrp="1"/>
          </p:cNvSpPr>
          <p:nvPr>
            <p:ph idx="1"/>
          </p:nvPr>
        </p:nvSpPr>
        <p:spPr>
          <a:xfrm>
            <a:off x="838200" y="2717799"/>
            <a:ext cx="10515600" cy="3459163"/>
          </a:xfrm>
        </p:spPr>
        <p:txBody>
          <a:bodyPr/>
          <a:lstStyle/>
          <a:p>
            <a:pPr marL="514350" indent="-514350">
              <a:buAutoNum type="alphaLcParenR"/>
            </a:pPr>
            <a:r>
              <a:rPr lang="en-CA" dirty="0" smtClean="0">
                <a:hlinkClick r:id="rId2" action="ppaction://hlinksldjump"/>
              </a:rPr>
              <a:t>“Come on! We’ve been dating forever. Besides, you’re such a tease. You hug me all the time so that means you should kiss me. If you don’t kiss me, I’ll break up with you.”</a:t>
            </a:r>
            <a:r>
              <a:rPr lang="en-CA" dirty="0" smtClean="0"/>
              <a:t> </a:t>
            </a:r>
            <a:br>
              <a:rPr lang="en-CA" dirty="0" smtClean="0"/>
            </a:br>
            <a:r>
              <a:rPr lang="en-CA" dirty="0" smtClean="0"/>
              <a:t/>
            </a:r>
            <a:br>
              <a:rPr lang="en-CA" dirty="0" smtClean="0"/>
            </a:br>
            <a:endParaRPr lang="en-CA" dirty="0" smtClean="0"/>
          </a:p>
          <a:p>
            <a:pPr marL="514350" indent="-514350">
              <a:buAutoNum type="alphaLcParenR"/>
            </a:pPr>
            <a:r>
              <a:rPr lang="en-CA" dirty="0" smtClean="0">
                <a:hlinkClick r:id="rId3" action="ppaction://hlinksldjump"/>
              </a:rPr>
              <a:t>“I’m sorry, I should have asked you before I tried to kiss you.”</a:t>
            </a:r>
            <a:endParaRPr lang="en-CA" dirty="0" smtClean="0"/>
          </a:p>
          <a:p>
            <a:pPr marL="0" indent="0">
              <a:buNone/>
            </a:pPr>
            <a:r>
              <a:rPr lang="en-CA" dirty="0" smtClean="0">
                <a:hlinkClick r:id="rId4" action="ppaction://hlinksldjump"/>
              </a:rPr>
              <a:t> </a:t>
            </a:r>
            <a:endParaRPr lang="en-CA" dirty="0" smtClean="0"/>
          </a:p>
          <a:p>
            <a:pPr marL="0" indent="0">
              <a:buNone/>
            </a:pPr>
            <a:endParaRPr lang="en-CA" dirty="0"/>
          </a:p>
        </p:txBody>
      </p:sp>
      <p:sp>
        <p:nvSpPr>
          <p:cNvPr id="4" name="Slide Number Placeholder 3"/>
          <p:cNvSpPr>
            <a:spLocks noGrp="1"/>
          </p:cNvSpPr>
          <p:nvPr>
            <p:ph type="sldNum" sz="quarter" idx="12"/>
          </p:nvPr>
        </p:nvSpPr>
        <p:spPr>
          <a:xfrm>
            <a:off x="8610600" y="6311900"/>
            <a:ext cx="2743200" cy="365125"/>
          </a:xfrm>
        </p:spPr>
        <p:txBody>
          <a:bodyPr/>
          <a:lstStyle/>
          <a:p>
            <a:fld id="{2DDDCAF7-F0A1-4827-AF4D-434204B678E4}" type="slidenum">
              <a:rPr lang="en-CA" sz="1800" smtClean="0"/>
              <a:t>19</a:t>
            </a:fld>
            <a:endParaRPr lang="en-CA" sz="1800" dirty="0"/>
          </a:p>
        </p:txBody>
      </p:sp>
    </p:spTree>
    <p:extLst>
      <p:ext uri="{BB962C8B-B14F-4D97-AF65-F5344CB8AC3E}">
        <p14:creationId xmlns:p14="http://schemas.microsoft.com/office/powerpoint/2010/main" val="373753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1" dirty="0" smtClean="0">
                <a:solidFill>
                  <a:srgbClr val="7030A0"/>
                </a:solidFill>
              </a:rPr>
              <a:t>This is Alex and Riley. They are in grade nine and have been dating for almost 6 weeks.  </a:t>
            </a:r>
            <a:endParaRPr lang="en-CA" b="1" dirty="0">
              <a:solidFill>
                <a:srgbClr val="7030A0"/>
              </a:solidFill>
            </a:endParaRPr>
          </a:p>
        </p:txBody>
      </p:sp>
      <p:sp>
        <p:nvSpPr>
          <p:cNvPr id="3" name="Content Placeholder 2"/>
          <p:cNvSpPr>
            <a:spLocks noGrp="1"/>
          </p:cNvSpPr>
          <p:nvPr>
            <p:ph idx="1"/>
          </p:nvPr>
        </p:nvSpPr>
        <p:spPr/>
        <p:txBody>
          <a:bodyPr/>
          <a:lstStyle/>
          <a:p>
            <a:pPr marL="0" indent="0">
              <a:buNone/>
            </a:pPr>
            <a:endParaRPr lang="en-CA" dirty="0" smtClean="0"/>
          </a:p>
          <a:p>
            <a:pPr marL="514350" indent="-514350">
              <a:buAutoNum type="alphaLcParenR"/>
            </a:pPr>
            <a:endParaRPr lang="en-CA" dirty="0"/>
          </a:p>
        </p:txBody>
      </p:sp>
      <p:sp>
        <p:nvSpPr>
          <p:cNvPr id="2" name="Slide Number Placeholder 1"/>
          <p:cNvSpPr>
            <a:spLocks noGrp="1"/>
          </p:cNvSpPr>
          <p:nvPr>
            <p:ph type="sldNum" sz="quarter" idx="12"/>
          </p:nvPr>
        </p:nvSpPr>
        <p:spPr/>
        <p:txBody>
          <a:bodyPr/>
          <a:lstStyle/>
          <a:p>
            <a:fld id="{2DDDCAF7-F0A1-4827-AF4D-434204B678E4}" type="slidenum">
              <a:rPr lang="en-CA" sz="1800" smtClean="0"/>
              <a:t>2</a:t>
            </a:fld>
            <a:endParaRPr lang="en-CA" sz="18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4552" y="2152322"/>
            <a:ext cx="3644882" cy="3866715"/>
          </a:xfrm>
          <a:prstGeom prst="rect">
            <a:avLst/>
          </a:prstGeom>
        </p:spPr>
      </p:pic>
    </p:spTree>
    <p:extLst>
      <p:ext uri="{BB962C8B-B14F-4D97-AF65-F5344CB8AC3E}">
        <p14:creationId xmlns:p14="http://schemas.microsoft.com/office/powerpoint/2010/main" val="2646466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7725"/>
            <a:ext cx="10515600" cy="1325563"/>
          </a:xfrm>
        </p:spPr>
        <p:txBody>
          <a:bodyPr/>
          <a:lstStyle/>
          <a:p>
            <a:r>
              <a:rPr lang="en-CA" b="1" dirty="0" smtClean="0">
                <a:solidFill>
                  <a:srgbClr val="7030A0"/>
                </a:solidFill>
              </a:rPr>
              <a:t>Riley becomes even more distant and is not responding. Alex says…</a:t>
            </a:r>
            <a:endParaRPr lang="en-CA" b="1" dirty="0">
              <a:solidFill>
                <a:srgbClr val="7030A0"/>
              </a:solidFill>
            </a:endParaRPr>
          </a:p>
        </p:txBody>
      </p:sp>
      <p:sp>
        <p:nvSpPr>
          <p:cNvPr id="3" name="Content Placeholder 2"/>
          <p:cNvSpPr>
            <a:spLocks noGrp="1"/>
          </p:cNvSpPr>
          <p:nvPr>
            <p:ph idx="1"/>
          </p:nvPr>
        </p:nvSpPr>
        <p:spPr>
          <a:xfrm>
            <a:off x="838200" y="2984499"/>
            <a:ext cx="10515600" cy="3375343"/>
          </a:xfrm>
        </p:spPr>
        <p:txBody>
          <a:bodyPr/>
          <a:lstStyle/>
          <a:p>
            <a:pPr marL="514350" indent="-514350">
              <a:buAutoNum type="alphaLcParenR"/>
            </a:pPr>
            <a:r>
              <a:rPr lang="en-CA" dirty="0" smtClean="0">
                <a:hlinkClick r:id="rId2" action="ppaction://hlinksldjump"/>
              </a:rPr>
              <a:t>“Why aren’t you kissing me back? You don’t seem to like </a:t>
            </a:r>
            <a:r>
              <a:rPr lang="en-CA" dirty="0">
                <a:hlinkClick r:id="rId2" action="ppaction://hlinksldjump"/>
              </a:rPr>
              <a:t>me as much as I like you</a:t>
            </a:r>
            <a:r>
              <a:rPr lang="en-CA" dirty="0" smtClean="0">
                <a:hlinkClick r:id="rId2" action="ppaction://hlinksldjump"/>
              </a:rPr>
              <a:t>. Maybe we should break up.” </a:t>
            </a:r>
            <a:r>
              <a:rPr lang="en-CA" dirty="0" smtClean="0"/>
              <a:t/>
            </a:r>
            <a:br>
              <a:rPr lang="en-CA" dirty="0" smtClean="0"/>
            </a:br>
            <a:r>
              <a:rPr lang="en-CA" dirty="0" smtClean="0"/>
              <a:t/>
            </a:r>
            <a:br>
              <a:rPr lang="en-CA" dirty="0" smtClean="0"/>
            </a:br>
            <a:endParaRPr lang="en-CA" dirty="0" smtClean="0"/>
          </a:p>
          <a:p>
            <a:pPr marL="514350" indent="-514350">
              <a:buAutoNum type="alphaLcParenR"/>
            </a:pPr>
            <a:r>
              <a:rPr lang="en-CA" dirty="0" smtClean="0">
                <a:hlinkClick r:id="rId3" action="ppaction://hlinksldjump"/>
              </a:rPr>
              <a:t>“Are you ok with making out?”</a:t>
            </a:r>
            <a:endParaRPr lang="en-CA" dirty="0" smtClean="0"/>
          </a:p>
          <a:p>
            <a:pPr marL="514350" indent="-514350">
              <a:buAutoNum type="alphaLcParenR"/>
            </a:pPr>
            <a:endParaRPr lang="en-CA" dirty="0"/>
          </a:p>
        </p:txBody>
      </p:sp>
      <p:sp>
        <p:nvSpPr>
          <p:cNvPr id="4" name="Slide Number Placeholder 3"/>
          <p:cNvSpPr>
            <a:spLocks noGrp="1"/>
          </p:cNvSpPr>
          <p:nvPr>
            <p:ph type="sldNum" sz="quarter" idx="12"/>
          </p:nvPr>
        </p:nvSpPr>
        <p:spPr/>
        <p:txBody>
          <a:bodyPr/>
          <a:lstStyle/>
          <a:p>
            <a:fld id="{2DDDCAF7-F0A1-4827-AF4D-434204B678E4}" type="slidenum">
              <a:rPr lang="en-CA" sz="1800" smtClean="0"/>
              <a:t>20</a:t>
            </a:fld>
            <a:endParaRPr lang="en-CA" sz="1800" dirty="0"/>
          </a:p>
        </p:txBody>
      </p:sp>
    </p:spTree>
    <p:extLst>
      <p:ext uri="{BB962C8B-B14F-4D97-AF65-F5344CB8AC3E}">
        <p14:creationId xmlns:p14="http://schemas.microsoft.com/office/powerpoint/2010/main" val="316905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0753"/>
            <a:ext cx="10515600" cy="1448973"/>
          </a:xfrm>
        </p:spPr>
        <p:txBody>
          <a:bodyPr>
            <a:normAutofit fontScale="90000"/>
          </a:bodyPr>
          <a:lstStyle/>
          <a:p>
            <a:r>
              <a:rPr lang="en-CA" dirty="0" smtClean="0"/>
              <a:t/>
            </a:r>
            <a:br>
              <a:rPr lang="en-CA" dirty="0" smtClean="0"/>
            </a:br>
            <a:r>
              <a:rPr lang="en-CA" dirty="0"/>
              <a:t/>
            </a:r>
            <a:br>
              <a:rPr lang="en-CA" dirty="0"/>
            </a:br>
            <a:r>
              <a:rPr lang="en-CA" sz="4000" b="1" dirty="0" smtClean="0">
                <a:solidFill>
                  <a:srgbClr val="7030A0"/>
                </a:solidFill>
              </a:rPr>
              <a:t>Reilly says, “I’m just not ready for this. I hope you understand.” Alex replies, “Of course I understand. But can we talk about this when you’re ready?” </a:t>
            </a:r>
            <a:br>
              <a:rPr lang="en-CA" sz="4000" b="1" dirty="0" smtClean="0">
                <a:solidFill>
                  <a:srgbClr val="7030A0"/>
                </a:solidFill>
              </a:rPr>
            </a:br>
            <a:r>
              <a:rPr lang="en-CA" sz="4000" b="1" dirty="0" smtClean="0">
                <a:solidFill>
                  <a:srgbClr val="7030A0"/>
                </a:solidFill>
              </a:rPr>
              <a:t>Riley says, “Absolutely. What do you want to do now?” </a:t>
            </a:r>
            <a:br>
              <a:rPr lang="en-CA" sz="4000" b="1" dirty="0" smtClean="0">
                <a:solidFill>
                  <a:srgbClr val="7030A0"/>
                </a:solidFill>
              </a:rPr>
            </a:br>
            <a:endParaRPr lang="en-CA" sz="4000"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16826236"/>
              </p:ext>
            </p:extLst>
          </p:nvPr>
        </p:nvGraphicFramePr>
        <p:xfrm>
          <a:off x="954258" y="2959099"/>
          <a:ext cx="10255347" cy="2931557"/>
        </p:xfrm>
        <a:graphic>
          <a:graphicData uri="http://schemas.openxmlformats.org/drawingml/2006/table">
            <a:tbl>
              <a:tblPr firstRow="1" bandRow="1">
                <a:tableStyleId>{5C22544A-7EE6-4342-B048-85BDC9FD1C3A}</a:tableStyleId>
              </a:tblPr>
              <a:tblGrid>
                <a:gridCol w="3418449"/>
                <a:gridCol w="3418449"/>
                <a:gridCol w="3418449"/>
              </a:tblGrid>
              <a:tr h="2931557">
                <a:tc>
                  <a:txBody>
                    <a:bodyPr/>
                    <a:lstStyle/>
                    <a:p>
                      <a:pPr marL="457200" indent="-457200" algn="ctr">
                        <a:buAutoNum type="alphaLcParenR"/>
                      </a:pPr>
                      <a:r>
                        <a:rPr lang="en-CA" sz="2800" b="0" dirty="0" smtClean="0">
                          <a:solidFill>
                            <a:schemeClr val="tx1"/>
                          </a:solidFill>
                          <a:hlinkClick r:id="rId2" action="ppaction://hlinksldjump"/>
                        </a:rPr>
                        <a:t>Eat</a:t>
                      </a:r>
                      <a:r>
                        <a:rPr lang="en-CA" sz="2800" b="0" baseline="0" dirty="0" smtClean="0">
                          <a:solidFill>
                            <a:schemeClr val="tx1"/>
                          </a:solidFill>
                          <a:hlinkClick r:id="rId2" action="ppaction://hlinksldjump"/>
                        </a:rPr>
                        <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457200" indent="-457200" algn="ctr">
                        <a:buAutoNum type="alphaLcParenR"/>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skateboarding</a:t>
                      </a:r>
                      <a:r>
                        <a:rPr lang="en-CA" sz="2800" b="0" baseline="0" dirty="0" smtClean="0">
                          <a:solidFill>
                            <a:schemeClr val="tx1"/>
                          </a:solidFill>
                          <a:hlinkClick r:id="rId2" action="ppaction://hlinksldjump"/>
                        </a:rPr>
                        <a:t>?</a:t>
                      </a:r>
                      <a:r>
                        <a:rPr lang="en-CA" sz="2800" b="0" dirty="0" smtClean="0">
                          <a:solidFill>
                            <a:schemeClr val="tx1"/>
                          </a:solidFill>
                          <a:hlinkClick r:id="rId2" action="ppaction://hlinksldjump"/>
                        </a:rPr>
                        <a:t> </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21</a:t>
            </a:fld>
            <a:endParaRPr lang="en-CA" sz="1800" dirty="0"/>
          </a:p>
        </p:txBody>
      </p:sp>
      <p:grpSp>
        <p:nvGrpSpPr>
          <p:cNvPr id="4" name="Group 3"/>
          <p:cNvGrpSpPr/>
          <p:nvPr/>
        </p:nvGrpSpPr>
        <p:grpSpPr>
          <a:xfrm>
            <a:off x="1600200" y="4151860"/>
            <a:ext cx="9266966" cy="2198758"/>
            <a:chOff x="1574800" y="3514265"/>
            <a:chExt cx="9266966" cy="2198758"/>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494" y="3587076"/>
              <a:ext cx="2642181" cy="165493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5980" b="14597"/>
            <a:stretch/>
          </p:blipFill>
          <p:spPr>
            <a:xfrm>
              <a:off x="1574800" y="3514265"/>
              <a:ext cx="2145861" cy="181973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2845" y="3587076"/>
              <a:ext cx="3188921" cy="2125947"/>
            </a:xfrm>
            <a:prstGeom prst="rect">
              <a:avLst/>
            </a:prstGeom>
          </p:spPr>
        </p:pic>
      </p:grpSp>
    </p:spTree>
    <p:extLst>
      <p:ext uri="{BB962C8B-B14F-4D97-AF65-F5344CB8AC3E}">
        <p14:creationId xmlns:p14="http://schemas.microsoft.com/office/powerpoint/2010/main" val="3485257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2382"/>
            <a:ext cx="10515600" cy="1325563"/>
          </a:xfrm>
        </p:spPr>
        <p:txBody>
          <a:bodyPr>
            <a:noAutofit/>
          </a:bodyPr>
          <a:lstStyle/>
          <a:p>
            <a:r>
              <a:rPr lang="en-CA" b="1" dirty="0" smtClean="0">
                <a:solidFill>
                  <a:srgbClr val="7030A0"/>
                </a:solidFill>
              </a:rPr>
              <a:t>Riley says, “That’s ok we’re cool. Yes we should talk before we take things further. What do you want to do now?” </a:t>
            </a:r>
            <a:endParaRPr lang="en-CA" b="1"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81937698"/>
              </p:ext>
            </p:extLst>
          </p:nvPr>
        </p:nvGraphicFramePr>
        <p:xfrm>
          <a:off x="838200" y="3263900"/>
          <a:ext cx="10255347" cy="2668960"/>
        </p:xfrm>
        <a:graphic>
          <a:graphicData uri="http://schemas.openxmlformats.org/drawingml/2006/table">
            <a:tbl>
              <a:tblPr firstRow="1" bandRow="1">
                <a:tableStyleId>{5C22544A-7EE6-4342-B048-85BDC9FD1C3A}</a:tableStyleId>
              </a:tblPr>
              <a:tblGrid>
                <a:gridCol w="3418449"/>
                <a:gridCol w="3418449"/>
                <a:gridCol w="3418449"/>
              </a:tblGrid>
              <a:tr h="2668960">
                <a:tc>
                  <a:txBody>
                    <a:bodyPr/>
                    <a:lstStyle/>
                    <a:p>
                      <a:pPr marL="457200" indent="-457200" algn="ctr">
                        <a:buAutoNum type="alphaLcParenR"/>
                      </a:pPr>
                      <a:r>
                        <a:rPr lang="en-CA" sz="2800" b="0" dirty="0" smtClean="0">
                          <a:solidFill>
                            <a:schemeClr val="tx1"/>
                          </a:solidFill>
                          <a:hlinkClick r:id="rId2" action="ppaction://hlinksldjump"/>
                        </a:rPr>
                        <a:t>Eat</a:t>
                      </a:r>
                      <a:r>
                        <a:rPr lang="en-CA" sz="2800" b="0" baseline="0" dirty="0" smtClean="0">
                          <a:solidFill>
                            <a:schemeClr val="tx1"/>
                          </a:solidFill>
                          <a:hlinkClick r:id="rId2" action="ppaction://hlinksldjump"/>
                        </a:rPr>
                        <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457200" indent="-457200" algn="ctr">
                        <a:buAutoNum type="alphaLcParenR"/>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skateboarding? </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22</a:t>
            </a:fld>
            <a:endParaRPr lang="en-CA" sz="1800" dirty="0"/>
          </a:p>
        </p:txBody>
      </p:sp>
      <p:grpSp>
        <p:nvGrpSpPr>
          <p:cNvPr id="4" name="Group 3"/>
          <p:cNvGrpSpPr/>
          <p:nvPr/>
        </p:nvGrpSpPr>
        <p:grpSpPr>
          <a:xfrm>
            <a:off x="1038104" y="3903124"/>
            <a:ext cx="10148083" cy="2453226"/>
            <a:chOff x="1103586" y="3222835"/>
            <a:chExt cx="10148083" cy="2453226"/>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215" y="3665239"/>
              <a:ext cx="2687863" cy="16835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586" y="3545284"/>
              <a:ext cx="2554013" cy="21307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748" y="3222835"/>
              <a:ext cx="3188921" cy="2125947"/>
            </a:xfrm>
            <a:prstGeom prst="rect">
              <a:avLst/>
            </a:prstGeom>
          </p:spPr>
        </p:pic>
      </p:grpSp>
    </p:spTree>
    <p:extLst>
      <p:ext uri="{BB962C8B-B14F-4D97-AF65-F5344CB8AC3E}">
        <p14:creationId xmlns:p14="http://schemas.microsoft.com/office/powerpoint/2010/main" val="205223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2821"/>
            <a:ext cx="10515600" cy="1325563"/>
          </a:xfrm>
        </p:spPr>
        <p:txBody>
          <a:bodyPr>
            <a:noAutofit/>
          </a:bodyPr>
          <a:lstStyle/>
          <a:p>
            <a:r>
              <a:rPr lang="en-CA" b="1" dirty="0" smtClean="0">
                <a:solidFill>
                  <a:srgbClr val="7030A0"/>
                </a:solidFill>
              </a:rPr>
              <a:t>Riley says, “Fine, then let’s break up. I’m going to ________ with my friends now.”</a:t>
            </a:r>
            <a:r>
              <a:rPr lang="en-CA" dirty="0" smtClean="0"/>
              <a:t/>
            </a:r>
            <a:br>
              <a:rPr lang="en-CA" dirty="0" smtClean="0"/>
            </a:b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val="678451026"/>
              </p:ext>
            </p:extLst>
          </p:nvPr>
        </p:nvGraphicFramePr>
        <p:xfrm>
          <a:off x="1036319" y="2501900"/>
          <a:ext cx="10255347" cy="3008930"/>
        </p:xfrm>
        <a:graphic>
          <a:graphicData uri="http://schemas.openxmlformats.org/drawingml/2006/table">
            <a:tbl>
              <a:tblPr firstRow="1" bandRow="1">
                <a:tableStyleId>{5C22544A-7EE6-4342-B048-85BDC9FD1C3A}</a:tableStyleId>
              </a:tblPr>
              <a:tblGrid>
                <a:gridCol w="3418449"/>
                <a:gridCol w="3418449"/>
                <a:gridCol w="3418449"/>
              </a:tblGrid>
              <a:tr h="3008930">
                <a:tc>
                  <a:txBody>
                    <a:bodyPr/>
                    <a:lstStyle/>
                    <a:p>
                      <a:pPr marL="457200" indent="-457200" algn="ctr">
                        <a:buAutoNum type="alphaLcParenR"/>
                      </a:pPr>
                      <a:r>
                        <a:rPr lang="en-CA" sz="2800" b="0" dirty="0" smtClean="0">
                          <a:solidFill>
                            <a:schemeClr val="tx1"/>
                          </a:solidFill>
                          <a:hlinkClick r:id="rId3" action="ppaction://hlinksldjump"/>
                        </a:rPr>
                        <a:t>go</a:t>
                      </a:r>
                      <a:r>
                        <a:rPr lang="en-CA" sz="2800" b="0" baseline="0" dirty="0" smtClean="0">
                          <a:solidFill>
                            <a:schemeClr val="tx1"/>
                          </a:solidFill>
                          <a:hlinkClick r:id="rId3" action="ppaction://hlinksldjump"/>
                        </a:rPr>
                        <a:t> for a walk</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3" action="ppaction://hlinksldjump"/>
                        </a:rPr>
                        <a:t>shoot</a:t>
                      </a:r>
                      <a:r>
                        <a:rPr lang="en-CA" sz="2800" b="0" baseline="0" dirty="0" smtClean="0">
                          <a:solidFill>
                            <a:schemeClr val="tx1"/>
                          </a:solidFill>
                          <a:hlinkClick r:id="rId3" action="ppaction://hlinksldjump"/>
                        </a:rPr>
                        <a:t> hoops</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3" action="ppaction://hlinksldjump"/>
                        </a:rPr>
                        <a:t>listen</a:t>
                      </a:r>
                      <a:r>
                        <a:rPr lang="en-CA" sz="2800" b="0" baseline="0" dirty="0" smtClean="0">
                          <a:solidFill>
                            <a:schemeClr val="tx1"/>
                          </a:solidFill>
                          <a:hlinkClick r:id="rId3" action="ppaction://hlinksldjump"/>
                        </a:rPr>
                        <a:t> to music</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FD1093CB-EC1B-4C80-AFFD-918776BBAB4C}" type="slidenum">
              <a:rPr lang="en-CA" sz="1800" smtClean="0"/>
              <a:t>23</a:t>
            </a:fld>
            <a:endParaRPr lang="en-CA" sz="1800" dirty="0"/>
          </a:p>
        </p:txBody>
      </p:sp>
      <p:grpSp>
        <p:nvGrpSpPr>
          <p:cNvPr id="4" name="Group 3"/>
          <p:cNvGrpSpPr/>
          <p:nvPr/>
        </p:nvGrpSpPr>
        <p:grpSpPr>
          <a:xfrm>
            <a:off x="1455708" y="3460552"/>
            <a:ext cx="10111602" cy="2895798"/>
            <a:chOff x="1493808" y="3018086"/>
            <a:chExt cx="10111602" cy="289579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72059" y="3334407"/>
              <a:ext cx="2375559" cy="234906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808" y="3018086"/>
              <a:ext cx="2895798" cy="289579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8604" y="3486149"/>
              <a:ext cx="3486806" cy="2025731"/>
            </a:xfrm>
            <a:prstGeom prst="rect">
              <a:avLst/>
            </a:prstGeom>
          </p:spPr>
        </p:pic>
      </p:grpSp>
    </p:spTree>
    <p:extLst>
      <p:ext uri="{BB962C8B-B14F-4D97-AF65-F5344CB8AC3E}">
        <p14:creationId xmlns:p14="http://schemas.microsoft.com/office/powerpoint/2010/main" val="3918210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1588005"/>
            <a:ext cx="10515600" cy="1325563"/>
          </a:xfrm>
        </p:spPr>
        <p:txBody>
          <a:bodyPr>
            <a:normAutofit fontScale="90000"/>
          </a:bodyPr>
          <a:lstStyle/>
          <a:p>
            <a:pPr lvl="0" algn="ctr">
              <a:spcBef>
                <a:spcPts val="1000"/>
              </a:spcBef>
            </a:pPr>
            <a:r>
              <a:rPr lang="en-CA" sz="18500" dirty="0">
                <a:solidFill>
                  <a:srgbClr val="7030A0"/>
                </a:solidFill>
                <a:latin typeface="Freestyle Script" panose="030804020302050B0404" pitchFamily="66" charset="0"/>
                <a:ea typeface="+mn-ea"/>
                <a:cs typeface="+mn-cs"/>
              </a:rPr>
              <a:t>The End</a:t>
            </a:r>
            <a:br>
              <a:rPr lang="en-CA" sz="18500" dirty="0">
                <a:solidFill>
                  <a:srgbClr val="7030A0"/>
                </a:solidFill>
                <a:latin typeface="Freestyle Script" panose="030804020302050B0404" pitchFamily="66" charset="0"/>
                <a:ea typeface="+mn-ea"/>
                <a:cs typeface="+mn-cs"/>
              </a:rPr>
            </a:br>
            <a:endParaRPr lang="en-CA" dirty="0"/>
          </a:p>
        </p:txBody>
      </p:sp>
      <p:sp>
        <p:nvSpPr>
          <p:cNvPr id="3" name="Content Placeholder 2"/>
          <p:cNvSpPr>
            <a:spLocks noGrp="1"/>
          </p:cNvSpPr>
          <p:nvPr>
            <p:ph idx="1"/>
          </p:nvPr>
        </p:nvSpPr>
        <p:spPr/>
        <p:txBody>
          <a:bodyPr>
            <a:normAutofit/>
          </a:bodyPr>
          <a:lstStyle/>
          <a:p>
            <a:pPr marL="0" indent="0">
              <a:buNone/>
            </a:pPr>
            <a:endParaRPr lang="en-CA" dirty="0"/>
          </a:p>
          <a:p>
            <a:pPr marL="0" indent="0">
              <a:buNone/>
            </a:pPr>
            <a:endParaRPr lang="en-CA" dirty="0" smtClean="0"/>
          </a:p>
          <a:p>
            <a:pPr marL="0" indent="0" algn="ctr">
              <a:buNone/>
            </a:pPr>
            <a:r>
              <a:rPr lang="en-CA" dirty="0" smtClean="0">
                <a:hlinkClick r:id="rId3" action="ppaction://hlinksldjump"/>
              </a:rPr>
              <a:t>Back to the beginning </a:t>
            </a:r>
            <a:endParaRPr lang="en-CA" dirty="0"/>
          </a:p>
        </p:txBody>
      </p:sp>
      <p:sp>
        <p:nvSpPr>
          <p:cNvPr id="5" name="Slide Number Placeholder 4"/>
          <p:cNvSpPr>
            <a:spLocks noGrp="1"/>
          </p:cNvSpPr>
          <p:nvPr>
            <p:ph type="sldNum" sz="quarter" idx="12"/>
          </p:nvPr>
        </p:nvSpPr>
        <p:spPr/>
        <p:txBody>
          <a:bodyPr/>
          <a:lstStyle/>
          <a:p>
            <a:fld id="{2DDDCAF7-F0A1-4827-AF4D-434204B678E4}" type="slidenum">
              <a:rPr lang="en-CA" sz="1800" smtClean="0"/>
              <a:t>24</a:t>
            </a:fld>
            <a:endParaRPr lang="en-CA"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8344" y="3594536"/>
            <a:ext cx="1448324" cy="2695905"/>
          </a:xfrm>
          <a:prstGeom prst="rect">
            <a:avLst/>
          </a:prstGeom>
        </p:spPr>
      </p:pic>
    </p:spTree>
    <p:extLst>
      <p:ext uri="{BB962C8B-B14F-4D97-AF65-F5344CB8AC3E}">
        <p14:creationId xmlns:p14="http://schemas.microsoft.com/office/powerpoint/2010/main" val="190035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7030A0"/>
                </a:solidFill>
              </a:rPr>
              <a:t>They met at _________</a:t>
            </a:r>
            <a:endParaRPr lang="en-CA" b="1" dirty="0">
              <a:solidFill>
                <a:srgbClr val="7030A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84035043"/>
              </p:ext>
            </p:extLst>
          </p:nvPr>
        </p:nvGraphicFramePr>
        <p:xfrm>
          <a:off x="968326" y="1926688"/>
          <a:ext cx="10255347" cy="3477594"/>
        </p:xfrm>
        <a:graphic>
          <a:graphicData uri="http://schemas.openxmlformats.org/drawingml/2006/table">
            <a:tbl>
              <a:tblPr firstRow="1" bandRow="1">
                <a:tableStyleId>{5C22544A-7EE6-4342-B048-85BDC9FD1C3A}</a:tableStyleId>
              </a:tblPr>
              <a:tblGrid>
                <a:gridCol w="3418449"/>
                <a:gridCol w="3418449"/>
                <a:gridCol w="3418449"/>
              </a:tblGrid>
              <a:tr h="3477594">
                <a:tc>
                  <a:txBody>
                    <a:bodyPr/>
                    <a:lstStyle/>
                    <a:p>
                      <a:pPr marL="457200" indent="-457200" algn="ctr">
                        <a:buAutoNum type="alphaLcParenR"/>
                      </a:pPr>
                      <a:r>
                        <a:rPr lang="en-CA" sz="2800" b="0" baseline="0" dirty="0" smtClean="0">
                          <a:solidFill>
                            <a:schemeClr val="tx1"/>
                          </a:solidFill>
                          <a:hlinkClick r:id="rId2" action="ppaction://hlinksldjump"/>
                        </a:rPr>
                        <a:t>a friend’s house</a:t>
                      </a:r>
                      <a:endParaRPr lang="en-CA" sz="2800" b="0" baseline="0" dirty="0" smtClean="0">
                        <a:solidFill>
                          <a:schemeClr val="tx1"/>
                        </a:solidFill>
                      </a:endParaRPr>
                    </a:p>
                    <a:p>
                      <a:pPr marL="0" indent="0" algn="ctr">
                        <a:buNone/>
                      </a:pPr>
                      <a:endParaRPr lang="en-CA" sz="2800" b="0" baseline="0" dirty="0" smtClean="0">
                        <a:solidFill>
                          <a:schemeClr val="tx1"/>
                        </a:solidFill>
                      </a:endParaRPr>
                    </a:p>
                  </a:txBody>
                  <a:tcPr>
                    <a:noFill/>
                  </a:tcPr>
                </a:tc>
                <a:tc>
                  <a:txBody>
                    <a:bodyPr/>
                    <a:lstStyle/>
                    <a:p>
                      <a:pPr algn="ctr"/>
                      <a:r>
                        <a:rPr lang="en-CA" sz="2800" b="0" dirty="0" smtClean="0">
                          <a:solidFill>
                            <a:schemeClr val="tx1"/>
                          </a:solidFill>
                        </a:rPr>
                        <a:t>b) </a:t>
                      </a:r>
                      <a:r>
                        <a:rPr lang="en-CA" sz="2800" b="0" baseline="0" dirty="0" smtClean="0">
                          <a:solidFill>
                            <a:schemeClr val="tx1"/>
                          </a:solidFill>
                          <a:hlinkClick r:id="rId2" action="ppaction://hlinksldjump"/>
                        </a:rPr>
                        <a:t> a soccer </a:t>
                      </a:r>
                      <a:r>
                        <a:rPr lang="en-CA" sz="2800" b="0" dirty="0" smtClean="0">
                          <a:solidFill>
                            <a:schemeClr val="tx1"/>
                          </a:solidFill>
                          <a:hlinkClick r:id="rId2" action="ppaction://hlinksldjump"/>
                        </a:rPr>
                        <a:t>game</a:t>
                      </a:r>
                      <a:endParaRPr lang="en-CA" sz="2800" b="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school</a:t>
                      </a:r>
                      <a:endParaRPr lang="en-CA" sz="2800" b="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3</a:t>
            </a:fld>
            <a:endParaRPr lang="en-CA" sz="18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948" y="3282229"/>
            <a:ext cx="2943921" cy="2264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23" y="2783021"/>
            <a:ext cx="3241701" cy="2763060"/>
          </a:xfrm>
          <a:prstGeom prst="rect">
            <a:avLst/>
          </a:prstGeom>
        </p:spPr>
      </p:pic>
      <p:pic>
        <p:nvPicPr>
          <p:cNvPr id="11" name="Content Placeholder 10"/>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963278" y="3282229"/>
            <a:ext cx="2294738" cy="2157054"/>
          </a:xfrm>
        </p:spPr>
      </p:pic>
    </p:spTree>
    <p:extLst>
      <p:ext uri="{BB962C8B-B14F-4D97-AF65-F5344CB8AC3E}">
        <p14:creationId xmlns:p14="http://schemas.microsoft.com/office/powerpoint/2010/main" val="291114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13841"/>
          </a:xfrm>
        </p:spPr>
        <p:txBody>
          <a:bodyPr>
            <a:normAutofit/>
          </a:bodyPr>
          <a:lstStyle/>
          <a:p>
            <a:r>
              <a:rPr lang="en-CA" b="1" dirty="0" smtClean="0">
                <a:solidFill>
                  <a:srgbClr val="7030A0"/>
                </a:solidFill>
              </a:rPr>
              <a:t>Alex and Riley spend a lot of time together. They like to hold hands and hug. But Alex really wants to make out with Riley. So Alex… </a:t>
            </a:r>
            <a:endParaRPr lang="en-CA" b="1" dirty="0">
              <a:solidFill>
                <a:srgbClr val="7030A0"/>
              </a:solidFill>
            </a:endParaRPr>
          </a:p>
        </p:txBody>
      </p:sp>
      <p:sp>
        <p:nvSpPr>
          <p:cNvPr id="3" name="Content Placeholder 2"/>
          <p:cNvSpPr>
            <a:spLocks noGrp="1"/>
          </p:cNvSpPr>
          <p:nvPr>
            <p:ph idx="1"/>
          </p:nvPr>
        </p:nvSpPr>
        <p:spPr>
          <a:xfrm>
            <a:off x="4083270" y="2574387"/>
            <a:ext cx="7270530" cy="3602575"/>
          </a:xfrm>
        </p:spPr>
        <p:txBody>
          <a:bodyPr/>
          <a:lstStyle/>
          <a:p>
            <a:pPr marL="514350" indent="-514350">
              <a:buAutoNum type="alphaLcParenR"/>
            </a:pPr>
            <a:r>
              <a:rPr lang="en-CA" dirty="0">
                <a:hlinkClick r:id="rId2" action="ppaction://hlinksldjump"/>
              </a:rPr>
              <a:t>g</a:t>
            </a:r>
            <a:r>
              <a:rPr lang="en-CA" dirty="0" smtClean="0">
                <a:hlinkClick r:id="rId2" action="ppaction://hlinksldjump"/>
              </a:rPr>
              <a:t>oes for it and kisses Riley.</a:t>
            </a:r>
            <a:r>
              <a:rPr lang="en-CA" dirty="0" smtClean="0"/>
              <a:t/>
            </a:r>
            <a:br>
              <a:rPr lang="en-CA" dirty="0" smtClean="0"/>
            </a:br>
            <a:endParaRPr lang="en-CA" dirty="0" smtClean="0"/>
          </a:p>
          <a:p>
            <a:pPr marL="514350" indent="-514350">
              <a:buAutoNum type="alphaLcParenR"/>
            </a:pPr>
            <a:r>
              <a:rPr lang="en-CA" dirty="0">
                <a:hlinkClick r:id="rId3" action="ppaction://hlinksldjump"/>
              </a:rPr>
              <a:t>a</a:t>
            </a:r>
            <a:r>
              <a:rPr lang="en-CA" dirty="0" smtClean="0">
                <a:hlinkClick r:id="rId3" action="ppaction://hlinksldjump"/>
              </a:rPr>
              <a:t>sks Riley, “Can I kiss you?”</a:t>
            </a:r>
            <a:r>
              <a:rPr lang="en-CA" dirty="0" smtClean="0"/>
              <a:t/>
            </a:r>
            <a:br>
              <a:rPr lang="en-CA" dirty="0" smtClean="0"/>
            </a:br>
            <a:endParaRPr lang="en-CA" dirty="0" smtClean="0"/>
          </a:p>
          <a:p>
            <a:pPr marL="514350" indent="-514350">
              <a:buAutoNum type="alphaLcParenR"/>
            </a:pPr>
            <a:r>
              <a:rPr lang="en-CA" dirty="0" smtClean="0">
                <a:hlinkClick r:id="rId3" action="ppaction://hlinksldjump"/>
              </a:rPr>
              <a:t>says, “I would really like to kiss you.”</a:t>
            </a:r>
            <a:endParaRPr lang="en-CA" dirty="0"/>
          </a:p>
        </p:txBody>
      </p:sp>
      <p:sp>
        <p:nvSpPr>
          <p:cNvPr id="4" name="Slide Number Placeholder 3"/>
          <p:cNvSpPr>
            <a:spLocks noGrp="1"/>
          </p:cNvSpPr>
          <p:nvPr>
            <p:ph type="sldNum" sz="quarter" idx="12"/>
          </p:nvPr>
        </p:nvSpPr>
        <p:spPr/>
        <p:txBody>
          <a:bodyPr/>
          <a:lstStyle/>
          <a:p>
            <a:fld id="{2DDDCAF7-F0A1-4827-AF4D-434204B678E4}" type="slidenum">
              <a:rPr lang="en-CA" sz="1800" smtClean="0"/>
              <a:t>4</a:t>
            </a:fld>
            <a:endParaRPr lang="en-CA" sz="18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669" y="2317530"/>
            <a:ext cx="3719663" cy="3148295"/>
          </a:xfrm>
          <a:prstGeom prst="rect">
            <a:avLst/>
          </a:prstGeom>
        </p:spPr>
      </p:pic>
    </p:spTree>
    <p:extLst>
      <p:ext uri="{BB962C8B-B14F-4D97-AF65-F5344CB8AC3E}">
        <p14:creationId xmlns:p14="http://schemas.microsoft.com/office/powerpoint/2010/main" val="69736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7030A0"/>
                </a:solidFill>
              </a:rPr>
              <a:t>Riley responds…</a:t>
            </a:r>
            <a:endParaRPr lang="en-CA" b="1" dirty="0">
              <a:solidFill>
                <a:srgbClr val="7030A0"/>
              </a:solidFill>
            </a:endParaRPr>
          </a:p>
        </p:txBody>
      </p:sp>
      <p:sp>
        <p:nvSpPr>
          <p:cNvPr id="3" name="Content Placeholder 2"/>
          <p:cNvSpPr>
            <a:spLocks noGrp="1"/>
          </p:cNvSpPr>
          <p:nvPr>
            <p:ph idx="1"/>
          </p:nvPr>
        </p:nvSpPr>
        <p:spPr>
          <a:xfrm>
            <a:off x="838200" y="2703307"/>
            <a:ext cx="10515600" cy="3473655"/>
          </a:xfrm>
        </p:spPr>
        <p:txBody>
          <a:bodyPr/>
          <a:lstStyle/>
          <a:p>
            <a:pPr marL="514350" indent="-514350">
              <a:buAutoNum type="alphaLcParenR"/>
            </a:pPr>
            <a:r>
              <a:rPr lang="en-CA" dirty="0">
                <a:hlinkClick r:id="rId2" action="ppaction://hlinksldjump"/>
              </a:rPr>
              <a:t>b</a:t>
            </a:r>
            <a:r>
              <a:rPr lang="en-CA" dirty="0" smtClean="0">
                <a:hlinkClick r:id="rId2" action="ppaction://hlinksldjump"/>
              </a:rPr>
              <a:t>y kissing Alex.</a:t>
            </a:r>
            <a:endParaRPr lang="en-CA" dirty="0" smtClean="0"/>
          </a:p>
          <a:p>
            <a:pPr marL="514350" indent="-514350">
              <a:buAutoNum type="alphaLcParenR"/>
            </a:pPr>
            <a:endParaRPr lang="en-CA" dirty="0" smtClean="0"/>
          </a:p>
          <a:p>
            <a:pPr marL="514350" indent="-514350">
              <a:buAutoNum type="alphaLcParenR"/>
            </a:pPr>
            <a:r>
              <a:rPr lang="en-CA" dirty="0" smtClean="0">
                <a:hlinkClick r:id="rId2" action="ppaction://hlinksldjump"/>
              </a:rPr>
              <a:t>“I would like to kiss you too!” So they kiss.</a:t>
            </a:r>
            <a:r>
              <a:rPr lang="en-CA" dirty="0" smtClean="0"/>
              <a:t> </a:t>
            </a:r>
          </a:p>
          <a:p>
            <a:pPr marL="514350" indent="-514350">
              <a:buAutoNum type="alphaLcParenR"/>
            </a:pPr>
            <a:endParaRPr lang="en-CA" dirty="0"/>
          </a:p>
          <a:p>
            <a:pPr marL="514350" indent="-514350">
              <a:buFont typeface="Arial" panose="020B0604020202020204" pitchFamily="34" charset="0"/>
              <a:buAutoNum type="alphaLcParenR"/>
            </a:pPr>
            <a:r>
              <a:rPr lang="en-CA" dirty="0" smtClean="0">
                <a:hlinkClick r:id="rId3" action="ppaction://hlinksldjump"/>
              </a:rPr>
              <a:t>“</a:t>
            </a:r>
            <a:r>
              <a:rPr lang="en-CA" dirty="0">
                <a:hlinkClick r:id="rId3" action="ppaction://hlinksldjump"/>
              </a:rPr>
              <a:t>No, I’m not ready to </a:t>
            </a:r>
            <a:r>
              <a:rPr lang="en-CA" dirty="0" smtClean="0">
                <a:hlinkClick r:id="rId3" action="ppaction://hlinksldjump"/>
              </a:rPr>
              <a:t>kiss </a:t>
            </a:r>
            <a:r>
              <a:rPr lang="en-CA" dirty="0">
                <a:hlinkClick r:id="rId3" action="ppaction://hlinksldjump"/>
              </a:rPr>
              <a:t>you</a:t>
            </a:r>
            <a:r>
              <a:rPr lang="en-CA" dirty="0" smtClean="0">
                <a:hlinkClick r:id="rId3" action="ppaction://hlinksldjump"/>
              </a:rPr>
              <a:t>.”</a:t>
            </a:r>
            <a:endParaRPr lang="en-CA" dirty="0"/>
          </a:p>
        </p:txBody>
      </p:sp>
      <p:sp>
        <p:nvSpPr>
          <p:cNvPr id="4" name="Slide Number Placeholder 3"/>
          <p:cNvSpPr>
            <a:spLocks noGrp="1"/>
          </p:cNvSpPr>
          <p:nvPr>
            <p:ph type="sldNum" sz="quarter" idx="12"/>
          </p:nvPr>
        </p:nvSpPr>
        <p:spPr/>
        <p:txBody>
          <a:bodyPr/>
          <a:lstStyle/>
          <a:p>
            <a:fld id="{2DDDCAF7-F0A1-4827-AF4D-434204B678E4}" type="slidenum">
              <a:rPr lang="en-CA" sz="1800" smtClean="0"/>
              <a:t>5</a:t>
            </a:fld>
            <a:endParaRPr lang="en-CA" sz="180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304" y="646385"/>
            <a:ext cx="2996842" cy="2978343"/>
          </a:xfrm>
          <a:prstGeom prst="rect">
            <a:avLst/>
          </a:prstGeom>
        </p:spPr>
      </p:pic>
    </p:spTree>
    <p:extLst>
      <p:ext uri="{BB962C8B-B14F-4D97-AF65-F5344CB8AC3E}">
        <p14:creationId xmlns:p14="http://schemas.microsoft.com/office/powerpoint/2010/main" val="328955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937"/>
            <a:ext cx="10515600" cy="1325563"/>
          </a:xfrm>
        </p:spPr>
        <p:txBody>
          <a:bodyPr>
            <a:noAutofit/>
          </a:bodyPr>
          <a:lstStyle/>
          <a:p>
            <a:r>
              <a:rPr lang="en-CA" b="1" dirty="0" smtClean="0">
                <a:solidFill>
                  <a:srgbClr val="7030A0"/>
                </a:solidFill>
              </a:rPr>
              <a:t>Because Riley agrees to kissing, Alex thinks it’s the green light to touch Riley’s butt. Riley responds by…</a:t>
            </a:r>
            <a:endParaRPr lang="en-CA" b="1" dirty="0">
              <a:solidFill>
                <a:srgbClr val="7030A0"/>
              </a:solidFill>
            </a:endParaRPr>
          </a:p>
        </p:txBody>
      </p:sp>
      <p:sp>
        <p:nvSpPr>
          <p:cNvPr id="3" name="Content Placeholder 2"/>
          <p:cNvSpPr>
            <a:spLocks noGrp="1"/>
          </p:cNvSpPr>
          <p:nvPr>
            <p:ph idx="1"/>
          </p:nvPr>
        </p:nvSpPr>
        <p:spPr>
          <a:xfrm>
            <a:off x="838200" y="2959100"/>
            <a:ext cx="10515600" cy="3766502"/>
          </a:xfrm>
        </p:spPr>
        <p:txBody>
          <a:bodyPr/>
          <a:lstStyle/>
          <a:p>
            <a:pPr marL="514350" indent="-514350">
              <a:buAutoNum type="alphaLcParenR"/>
            </a:pPr>
            <a:r>
              <a:rPr lang="en-CA" dirty="0">
                <a:hlinkClick r:id="rId2" action="ppaction://hlinksldjump"/>
              </a:rPr>
              <a:t>s</a:t>
            </a:r>
            <a:r>
              <a:rPr lang="en-CA" dirty="0" smtClean="0">
                <a:hlinkClick r:id="rId2" action="ppaction://hlinksldjump"/>
              </a:rPr>
              <a:t>aying, “That feels nice” and also touches Alex’s butt.</a:t>
            </a:r>
            <a:r>
              <a:rPr lang="en-CA" dirty="0" smtClean="0"/>
              <a:t/>
            </a:r>
            <a:br>
              <a:rPr lang="en-CA" dirty="0" smtClean="0"/>
            </a:br>
            <a:endParaRPr lang="en-CA" dirty="0" smtClean="0"/>
          </a:p>
          <a:p>
            <a:pPr marL="514350" indent="-514350">
              <a:buAutoNum type="alphaLcParenR"/>
            </a:pPr>
            <a:r>
              <a:rPr lang="en-CA" dirty="0">
                <a:hlinkClick r:id="rId3" action="ppaction://hlinksldjump"/>
              </a:rPr>
              <a:t>p</a:t>
            </a:r>
            <a:r>
              <a:rPr lang="en-CA" dirty="0" smtClean="0">
                <a:hlinkClick r:id="rId3" action="ppaction://hlinksldjump"/>
              </a:rPr>
              <a:t>ushing  Alex’s hand away.</a:t>
            </a:r>
            <a:r>
              <a:rPr lang="en-CA" dirty="0" smtClean="0"/>
              <a:t/>
            </a:r>
            <a:br>
              <a:rPr lang="en-CA" dirty="0" smtClean="0"/>
            </a:br>
            <a:endParaRPr lang="en-CA" dirty="0" smtClean="0"/>
          </a:p>
          <a:p>
            <a:pPr marL="514350" indent="-514350">
              <a:buAutoNum type="alphaLcParenR"/>
            </a:pPr>
            <a:r>
              <a:rPr lang="en-CA" dirty="0">
                <a:hlinkClick r:id="rId4" action="ppaction://hlinksldjump"/>
              </a:rPr>
              <a:t>f</a:t>
            </a:r>
            <a:r>
              <a:rPr lang="en-CA" dirty="0" smtClean="0">
                <a:hlinkClick r:id="rId4" action="ppaction://hlinksldjump"/>
              </a:rPr>
              <a:t>reezing, not knowing what to do or say.</a:t>
            </a:r>
            <a:endParaRPr lang="en-CA" dirty="0" smtClean="0"/>
          </a:p>
          <a:p>
            <a:pPr marL="514350" indent="-514350">
              <a:buAutoNum type="alphaLcParenR"/>
            </a:pPr>
            <a:endParaRPr lang="en-CA" dirty="0"/>
          </a:p>
        </p:txBody>
      </p:sp>
      <p:sp>
        <p:nvSpPr>
          <p:cNvPr id="4" name="Slide Number Placeholder 3"/>
          <p:cNvSpPr>
            <a:spLocks noGrp="1"/>
          </p:cNvSpPr>
          <p:nvPr>
            <p:ph type="sldNum" sz="quarter" idx="12"/>
          </p:nvPr>
        </p:nvSpPr>
        <p:spPr/>
        <p:txBody>
          <a:bodyPr/>
          <a:lstStyle/>
          <a:p>
            <a:fld id="{2DDDCAF7-F0A1-4827-AF4D-434204B678E4}" type="slidenum">
              <a:rPr lang="en-CA" sz="1800" smtClean="0"/>
              <a:t>6</a:t>
            </a:fld>
            <a:endParaRPr lang="en-CA" sz="1800"/>
          </a:p>
        </p:txBody>
      </p:sp>
    </p:spTree>
    <p:extLst>
      <p:ext uri="{BB962C8B-B14F-4D97-AF65-F5344CB8AC3E}">
        <p14:creationId xmlns:p14="http://schemas.microsoft.com/office/powerpoint/2010/main" val="186335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42" y="929982"/>
            <a:ext cx="10515600" cy="1325563"/>
          </a:xfrm>
        </p:spPr>
        <p:txBody>
          <a:bodyPr>
            <a:noAutofit/>
          </a:bodyPr>
          <a:lstStyle/>
          <a:p>
            <a:r>
              <a:rPr lang="en-CA" b="1" dirty="0" smtClean="0">
                <a:solidFill>
                  <a:srgbClr val="7030A0"/>
                </a:solidFill>
              </a:rPr>
              <a:t>Alex realizes that consent was not received to touch Riley’s butt and knows it’s time to stop making out. Alex asks Riley, “So what do you want to do now?”  Riley says…</a:t>
            </a:r>
            <a:endParaRPr lang="en-CA" b="1"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08770402"/>
              </p:ext>
            </p:extLst>
          </p:nvPr>
        </p:nvGraphicFramePr>
        <p:xfrm>
          <a:off x="753794" y="2971800"/>
          <a:ext cx="10255347" cy="2848518"/>
        </p:xfrm>
        <a:graphic>
          <a:graphicData uri="http://schemas.openxmlformats.org/drawingml/2006/table">
            <a:tbl>
              <a:tblPr firstRow="1" bandRow="1">
                <a:tableStyleId>{5C22544A-7EE6-4342-B048-85BDC9FD1C3A}</a:tableStyleId>
              </a:tblPr>
              <a:tblGrid>
                <a:gridCol w="3418449"/>
                <a:gridCol w="3418449"/>
                <a:gridCol w="3418449"/>
              </a:tblGrid>
              <a:tr h="2848518">
                <a:tc>
                  <a:txBody>
                    <a:bodyPr/>
                    <a:lstStyle/>
                    <a:p>
                      <a:pPr marL="177800" indent="-177800" algn="ctr">
                        <a:buAutoNum type="alphaLcParenR"/>
                      </a:pPr>
                      <a:r>
                        <a:rPr lang="en-CA" sz="2800" b="0" baseline="0" dirty="0" smtClean="0">
                          <a:solidFill>
                            <a:schemeClr val="tx1"/>
                          </a:solidFill>
                          <a:hlinkClick r:id="rId2" action="ppaction://hlinksldjump"/>
                        </a:rPr>
                        <a:t>Go for an ice cream </a:t>
                      </a: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Finish homework</a:t>
                      </a:r>
                      <a:r>
                        <a:rPr lang="en-CA" sz="2800" b="0" baseline="0" dirty="0" smtClean="0">
                          <a:solidFill>
                            <a:schemeClr val="tx1"/>
                          </a:solidFill>
                          <a:hlinkClick r:id="rId2" action="ppaction://hlinksldjump"/>
                        </a:rPr>
                        <a:t> </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7</a:t>
            </a:fld>
            <a:endParaRPr lang="en-CA" sz="1800"/>
          </a:p>
        </p:txBody>
      </p:sp>
      <p:grpSp>
        <p:nvGrpSpPr>
          <p:cNvPr id="5" name="Group 4"/>
          <p:cNvGrpSpPr/>
          <p:nvPr/>
        </p:nvGrpSpPr>
        <p:grpSpPr>
          <a:xfrm>
            <a:off x="1396165" y="3865883"/>
            <a:ext cx="8970604" cy="2282914"/>
            <a:chOff x="1277577" y="3253163"/>
            <a:chExt cx="8970604" cy="228291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577" y="3253163"/>
              <a:ext cx="2691575" cy="20832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9632" y="3340544"/>
              <a:ext cx="1668549" cy="21955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392" y="3396381"/>
              <a:ext cx="3418707" cy="2139696"/>
            </a:xfrm>
            <a:prstGeom prst="rect">
              <a:avLst/>
            </a:prstGeom>
          </p:spPr>
        </p:pic>
      </p:grpSp>
    </p:spTree>
    <p:extLst>
      <p:ext uri="{BB962C8B-B14F-4D97-AF65-F5344CB8AC3E}">
        <p14:creationId xmlns:p14="http://schemas.microsoft.com/office/powerpoint/2010/main" val="205731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10" y="1701392"/>
            <a:ext cx="10515600" cy="983348"/>
          </a:xfrm>
        </p:spPr>
        <p:txBody>
          <a:bodyPr>
            <a:normAutofit fontScale="90000"/>
          </a:bodyPr>
          <a:lstStyle/>
          <a:p>
            <a:r>
              <a:rPr lang="en-CA" sz="4900" b="1" dirty="0">
                <a:solidFill>
                  <a:srgbClr val="7030A0"/>
                </a:solidFill>
              </a:rPr>
              <a:t>Alex </a:t>
            </a:r>
            <a:r>
              <a:rPr lang="en-CA" sz="4900" b="1" dirty="0" smtClean="0">
                <a:solidFill>
                  <a:srgbClr val="7030A0"/>
                </a:solidFill>
              </a:rPr>
              <a:t>senses </a:t>
            </a:r>
            <a:r>
              <a:rPr lang="en-CA" sz="4900" b="1" dirty="0">
                <a:solidFill>
                  <a:srgbClr val="7030A0"/>
                </a:solidFill>
              </a:rPr>
              <a:t>that something is off and says </a:t>
            </a:r>
            <a:r>
              <a:rPr lang="en-CA" sz="4900" b="1" dirty="0" smtClean="0">
                <a:solidFill>
                  <a:srgbClr val="7030A0"/>
                </a:solidFill>
              </a:rPr>
              <a:t>“You don’t seem into this, so should we stop?” </a:t>
            </a:r>
            <a:br>
              <a:rPr lang="en-CA" sz="4900" b="1" dirty="0" smtClean="0">
                <a:solidFill>
                  <a:srgbClr val="7030A0"/>
                </a:solidFill>
              </a:rPr>
            </a:br>
            <a:r>
              <a:rPr lang="en-CA" sz="4900" b="1" dirty="0" smtClean="0">
                <a:solidFill>
                  <a:srgbClr val="7030A0"/>
                </a:solidFill>
              </a:rPr>
              <a:t>Riley says “I’m not ready to take this further.” Alex replies, “Ok, so what do you want to do now?”</a:t>
            </a:r>
            <a:r>
              <a:rPr lang="en-CA" b="1" dirty="0">
                <a:solidFill>
                  <a:srgbClr val="7030A0"/>
                </a:solidFill>
              </a:rPr>
              <a:t/>
            </a:r>
            <a:br>
              <a:rPr lang="en-CA" b="1" dirty="0">
                <a:solidFill>
                  <a:srgbClr val="7030A0"/>
                </a:solidFill>
              </a:rPr>
            </a:br>
            <a:endParaRPr lang="en-CA"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15109983"/>
              </p:ext>
            </p:extLst>
          </p:nvPr>
        </p:nvGraphicFramePr>
        <p:xfrm>
          <a:off x="795997" y="3429000"/>
          <a:ext cx="10255347" cy="2672672"/>
        </p:xfrm>
        <a:graphic>
          <a:graphicData uri="http://schemas.openxmlformats.org/drawingml/2006/table">
            <a:tbl>
              <a:tblPr firstRow="1" bandRow="1">
                <a:tableStyleId>{5C22544A-7EE6-4342-B048-85BDC9FD1C3A}</a:tableStyleId>
              </a:tblPr>
              <a:tblGrid>
                <a:gridCol w="3418449"/>
                <a:gridCol w="3418449"/>
                <a:gridCol w="3418449"/>
              </a:tblGrid>
              <a:tr h="2672672">
                <a:tc>
                  <a:txBody>
                    <a:bodyPr/>
                    <a:lstStyle/>
                    <a:p>
                      <a:pPr marL="457200" indent="-457200" algn="ctr">
                        <a:buAutoNum type="alphaLcParenR"/>
                      </a:pPr>
                      <a:r>
                        <a:rPr lang="en-CA" sz="2800" b="0" baseline="0" dirty="0" smtClean="0">
                          <a:solidFill>
                            <a:schemeClr val="tx1"/>
                          </a:solidFill>
                          <a:hlinkClick r:id="rId2" action="ppaction://hlinksldjump"/>
                        </a:rPr>
                        <a:t>Go eat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for a bike ride?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watch a movie?</a:t>
                      </a:r>
                      <a:endParaRPr lang="en-CA" sz="2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8</a:t>
            </a:fld>
            <a:endParaRPr lang="en-CA" sz="1800"/>
          </a:p>
        </p:txBody>
      </p:sp>
      <p:grpSp>
        <p:nvGrpSpPr>
          <p:cNvPr id="4" name="Group 3"/>
          <p:cNvGrpSpPr/>
          <p:nvPr/>
        </p:nvGrpSpPr>
        <p:grpSpPr>
          <a:xfrm>
            <a:off x="1297081" y="4125942"/>
            <a:ext cx="10183329" cy="2392373"/>
            <a:chOff x="1308538" y="3630642"/>
            <a:chExt cx="10183329" cy="239237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640" y="3630642"/>
              <a:ext cx="3176227" cy="19894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538" y="3892238"/>
              <a:ext cx="2554013" cy="213077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35189"/>
            <a:stretch/>
          </p:blipFill>
          <p:spPr>
            <a:xfrm>
              <a:off x="4606158" y="3630642"/>
              <a:ext cx="2961290" cy="1919258"/>
            </a:xfrm>
            <a:prstGeom prst="rect">
              <a:avLst/>
            </a:prstGeom>
          </p:spPr>
        </p:pic>
      </p:grpSp>
    </p:spTree>
    <p:extLst>
      <p:ext uri="{BB962C8B-B14F-4D97-AF65-F5344CB8AC3E}">
        <p14:creationId xmlns:p14="http://schemas.microsoft.com/office/powerpoint/2010/main" val="320238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228"/>
            <a:ext cx="10515600" cy="1325563"/>
          </a:xfrm>
        </p:spPr>
        <p:txBody>
          <a:bodyPr>
            <a:noAutofit/>
          </a:bodyPr>
          <a:lstStyle/>
          <a:p>
            <a:r>
              <a:rPr lang="en-CA" b="1" dirty="0" smtClean="0">
                <a:solidFill>
                  <a:srgbClr val="7030A0"/>
                </a:solidFill>
              </a:rPr>
              <a:t>After a while of making out, Alex and Riley decide to stop. It’s time to do something different so they…</a:t>
            </a:r>
            <a:endParaRPr lang="en-CA" b="1"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6884519"/>
              </p:ext>
            </p:extLst>
          </p:nvPr>
        </p:nvGraphicFramePr>
        <p:xfrm>
          <a:off x="838200" y="3035299"/>
          <a:ext cx="10255347" cy="2658409"/>
        </p:xfrm>
        <a:graphic>
          <a:graphicData uri="http://schemas.openxmlformats.org/drawingml/2006/table">
            <a:tbl>
              <a:tblPr firstRow="1" bandRow="1">
                <a:tableStyleId>{5C22544A-7EE6-4342-B048-85BDC9FD1C3A}</a:tableStyleId>
              </a:tblPr>
              <a:tblGrid>
                <a:gridCol w="3418449"/>
                <a:gridCol w="3418449"/>
                <a:gridCol w="3418449"/>
              </a:tblGrid>
              <a:tr h="2658409">
                <a:tc>
                  <a:txBody>
                    <a:bodyPr/>
                    <a:lstStyle/>
                    <a:p>
                      <a:pPr marL="457200" indent="-457200" algn="ctr">
                        <a:buAutoNum type="alphaLcParenR"/>
                      </a:pPr>
                      <a:r>
                        <a:rPr lang="en-CA" sz="2800" b="0" dirty="0" smtClean="0">
                          <a:solidFill>
                            <a:schemeClr val="tx1"/>
                          </a:solidFill>
                          <a:hlinkClick r:id="rId2" action="ppaction://hlinksldjump"/>
                        </a:rPr>
                        <a:t>eat</a:t>
                      </a:r>
                      <a:r>
                        <a:rPr lang="en-CA" sz="2800" b="0" baseline="0" dirty="0" smtClean="0">
                          <a:solidFill>
                            <a:schemeClr val="tx1"/>
                          </a:solidFill>
                          <a:hlinkClick r:id="rId2" action="ppaction://hlinksldjump"/>
                        </a:rPr>
                        <a:t> pizza</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marL="0" indent="0" algn="ctr">
                        <a:buNone/>
                      </a:pPr>
                      <a:endParaRPr lang="en-CA" sz="2800" b="0" baseline="0" dirty="0" smtClean="0">
                        <a:solidFill>
                          <a:schemeClr val="tx1"/>
                        </a:solidFill>
                      </a:endParaRPr>
                    </a:p>
                    <a:p>
                      <a:pPr marL="0" indent="0" algn="ctr">
                        <a:buNone/>
                      </a:pPr>
                      <a:endParaRPr lang="en-CA" sz="2800" b="0" dirty="0">
                        <a:solidFill>
                          <a:schemeClr val="tx1"/>
                        </a:solidFill>
                      </a:endParaRPr>
                    </a:p>
                  </a:txBody>
                  <a:tcPr>
                    <a:noFill/>
                  </a:tcPr>
                </a:tc>
                <a:tc>
                  <a:txBody>
                    <a:bodyPr/>
                    <a:lstStyle/>
                    <a:p>
                      <a:pPr algn="ctr"/>
                      <a:r>
                        <a:rPr lang="en-CA" sz="2800" b="0" dirty="0" smtClean="0">
                          <a:solidFill>
                            <a:schemeClr val="tx1"/>
                          </a:solidFill>
                        </a:rPr>
                        <a:t>b) </a:t>
                      </a:r>
                      <a:r>
                        <a:rPr lang="en-CA" sz="2800" b="0" dirty="0" smtClean="0">
                          <a:solidFill>
                            <a:schemeClr val="tx1"/>
                          </a:solidFill>
                          <a:hlinkClick r:id="rId2" action="ppaction://hlinksldjump"/>
                        </a:rPr>
                        <a:t>go</a:t>
                      </a:r>
                      <a:r>
                        <a:rPr lang="en-CA" sz="2800" b="0" baseline="0" dirty="0" smtClean="0">
                          <a:solidFill>
                            <a:schemeClr val="tx1"/>
                          </a:solidFill>
                          <a:hlinkClick r:id="rId2" action="ppaction://hlinksldjump"/>
                        </a:rPr>
                        <a:t> to a movie</a:t>
                      </a:r>
                      <a:endParaRPr lang="en-CA" sz="2800" b="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b="0" baseline="0" dirty="0" smtClean="0">
                        <a:solidFill>
                          <a:schemeClr val="tx1"/>
                        </a:solidFill>
                      </a:endParaRPr>
                    </a:p>
                    <a:p>
                      <a:pPr algn="ctr"/>
                      <a:endParaRPr lang="en-CA" sz="2800" b="0" dirty="0">
                        <a:solidFill>
                          <a:schemeClr val="tx1"/>
                        </a:solidFill>
                      </a:endParaRPr>
                    </a:p>
                  </a:txBody>
                  <a:tcPr>
                    <a:noFill/>
                  </a:tcPr>
                </a:tc>
                <a:tc>
                  <a:txBody>
                    <a:bodyPr/>
                    <a:lstStyle/>
                    <a:p>
                      <a:pPr algn="ctr"/>
                      <a:r>
                        <a:rPr lang="en-CA" sz="2800" b="0" dirty="0" smtClean="0">
                          <a:solidFill>
                            <a:schemeClr val="tx1"/>
                          </a:solidFill>
                        </a:rPr>
                        <a:t>c) </a:t>
                      </a:r>
                      <a:r>
                        <a:rPr lang="en-CA" sz="2800" b="0" dirty="0" smtClean="0">
                          <a:solidFill>
                            <a:schemeClr val="tx1"/>
                          </a:solidFill>
                          <a:hlinkClick r:id="rId2" action="ppaction://hlinksldjump"/>
                        </a:rPr>
                        <a:t>go for a bike ride </a:t>
                      </a:r>
                      <a:endParaRPr lang="en-CA" sz="2800" b="0" dirty="0" smtClean="0">
                        <a:solidFill>
                          <a:schemeClr val="tx1"/>
                        </a:solidFill>
                      </a:endParaRPr>
                    </a:p>
                    <a:p>
                      <a:pPr algn="ctr"/>
                      <a:endParaRPr lang="en-CA" sz="2800" b="0" dirty="0">
                        <a:solidFill>
                          <a:schemeClr val="tx1"/>
                        </a:solidFill>
                      </a:endParaRPr>
                    </a:p>
                  </a:txBody>
                  <a:tcPr>
                    <a:noFill/>
                  </a:tcPr>
                </a:tc>
              </a:tr>
            </a:tbl>
          </a:graphicData>
        </a:graphic>
      </p:graphicFrame>
      <p:sp>
        <p:nvSpPr>
          <p:cNvPr id="3" name="Slide Number Placeholder 2"/>
          <p:cNvSpPr>
            <a:spLocks noGrp="1"/>
          </p:cNvSpPr>
          <p:nvPr>
            <p:ph type="sldNum" sz="quarter" idx="12"/>
          </p:nvPr>
        </p:nvSpPr>
        <p:spPr/>
        <p:txBody>
          <a:bodyPr/>
          <a:lstStyle/>
          <a:p>
            <a:fld id="{2DDDCAF7-F0A1-4827-AF4D-434204B678E4}" type="slidenum">
              <a:rPr lang="en-CA" sz="1800" smtClean="0"/>
              <a:t>9</a:t>
            </a:fld>
            <a:endParaRPr lang="en-CA" sz="1800" dirty="0"/>
          </a:p>
        </p:txBody>
      </p:sp>
      <p:grpSp>
        <p:nvGrpSpPr>
          <p:cNvPr id="5" name="Group 4"/>
          <p:cNvGrpSpPr/>
          <p:nvPr/>
        </p:nvGrpSpPr>
        <p:grpSpPr>
          <a:xfrm>
            <a:off x="1085071" y="3954912"/>
            <a:ext cx="10008476" cy="2247314"/>
            <a:chOff x="1087820" y="3299567"/>
            <a:chExt cx="10008476" cy="224731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819" y="3416104"/>
              <a:ext cx="2892661" cy="181181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820" y="3416104"/>
              <a:ext cx="2554013" cy="213077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37562"/>
            <a:stretch/>
          </p:blipFill>
          <p:spPr>
            <a:xfrm>
              <a:off x="8135006" y="3299567"/>
              <a:ext cx="2961290" cy="1848988"/>
            </a:xfrm>
            <a:prstGeom prst="rect">
              <a:avLst/>
            </a:prstGeom>
          </p:spPr>
        </p:pic>
      </p:grpSp>
    </p:spTree>
    <p:extLst>
      <p:ext uri="{BB962C8B-B14F-4D97-AF65-F5344CB8AC3E}">
        <p14:creationId xmlns:p14="http://schemas.microsoft.com/office/powerpoint/2010/main" val="10681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3740</TotalTime>
  <Words>823</Words>
  <Application>Microsoft Office PowerPoint</Application>
  <PresentationFormat>Widescreen</PresentationFormat>
  <Paragraphs>129</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Freestyle Script</vt:lpstr>
      <vt:lpstr>Office Theme</vt:lpstr>
      <vt:lpstr>CONSENT</vt:lpstr>
      <vt:lpstr>This is Alex and Riley. They are in grade nine and have been dating for almost 6 weeks.  </vt:lpstr>
      <vt:lpstr>They met at _________</vt:lpstr>
      <vt:lpstr>Alex and Riley spend a lot of time together. They like to hold hands and hug. But Alex really wants to make out with Riley. So Alex… </vt:lpstr>
      <vt:lpstr>Riley responds…</vt:lpstr>
      <vt:lpstr>Because Riley agrees to kissing, Alex thinks it’s the green light to touch Riley’s butt. Riley responds by…</vt:lpstr>
      <vt:lpstr>Alex realizes that consent was not received to touch Riley’s butt and knows it’s time to stop making out. Alex asks Riley, “So what do you want to do now?”  Riley says…</vt:lpstr>
      <vt:lpstr>Alex senses that something is off and says “You don’t seem into this, so should we stop?”  Riley says “I’m not ready to take this further.” Alex replies, “Ok, so what do you want to do now?” </vt:lpstr>
      <vt:lpstr>After a while of making out, Alex and Riley decide to stop. It’s time to do something different so they…</vt:lpstr>
      <vt:lpstr>Riley…</vt:lpstr>
      <vt:lpstr>Because Riley is fine with kissing, Alex thinks it’s the green light to touch Riley’s butt. Riley responds by…</vt:lpstr>
      <vt:lpstr>Alex realizes that they did not get consent to touch Riley’s butt and knows it’s time to stop making out. Alex asks Riley, “So what do you want to do now?”  Riley responds… </vt:lpstr>
      <vt:lpstr>Alex senses that something is off and says “You don’t seem into this, so should we stop?”  Riley says “I’m not ready to take this further.”  Alex replies, “Ok, so what do you want to do now?” </vt:lpstr>
      <vt:lpstr>Alex says…</vt:lpstr>
      <vt:lpstr>Once again, Riley says “no.” Alex replies…</vt:lpstr>
      <vt:lpstr>    Riley says, “No, I’m not ready.”  Alex replies, “You clearly don’t like me as much as I like you. Maybe we should break up.”  Riley answers, “Fine, we are broken up. I’m going to ________ with my friends now. Bye!”    </vt:lpstr>
      <vt:lpstr>Riley says, “Thanks for being cool about it. Let’s talk about this again sometime.” What do you want to do now?  </vt:lpstr>
      <vt:lpstr>Alex…</vt:lpstr>
      <vt:lpstr>Riley says “I’m not ready for this.”  Alex replies…</vt:lpstr>
      <vt:lpstr>Riley becomes even more distant and is not responding. Alex says…</vt:lpstr>
      <vt:lpstr>  Reilly says, “I’m just not ready for this. I hope you understand.” Alex replies, “Of course I understand. But can we talk about this when you’re ready?”  Riley says, “Absolutely. What do you want to do now?”  </vt:lpstr>
      <vt:lpstr>Riley says, “That’s ok we’re cool. Yes we should talk before we take things further. What do you want to do now?” </vt:lpstr>
      <vt:lpstr>Riley says, “Fine, then let’s break up. I’m going to ________ with my friends now.” </vt:lpstr>
      <vt:lpstr>The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dc:title>
  <dc:creator>Wendi Lokanc-Diluzio</dc:creator>
  <cp:lastModifiedBy>Nicole Inglis</cp:lastModifiedBy>
  <cp:revision>120</cp:revision>
  <cp:lastPrinted>2016-10-03T18:44:33Z</cp:lastPrinted>
  <dcterms:created xsi:type="dcterms:W3CDTF">2016-09-20T21:47:30Z</dcterms:created>
  <dcterms:modified xsi:type="dcterms:W3CDTF">2020-01-31T15:51:39Z</dcterms:modified>
</cp:coreProperties>
</file>